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64" r:id="rId5"/>
    <p:sldId id="265" r:id="rId6"/>
    <p:sldId id="282" r:id="rId7"/>
    <p:sldId id="283" r:id="rId8"/>
    <p:sldId id="284" r:id="rId9"/>
    <p:sldId id="266" r:id="rId10"/>
    <p:sldId id="259" r:id="rId11"/>
    <p:sldId id="267" r:id="rId12"/>
    <p:sldId id="290" r:id="rId13"/>
    <p:sldId id="286" r:id="rId14"/>
    <p:sldId id="293" r:id="rId15"/>
    <p:sldId id="294" r:id="rId16"/>
    <p:sldId id="295" r:id="rId17"/>
    <p:sldId id="296" r:id="rId18"/>
    <p:sldId id="29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291" r:id="rId31"/>
    <p:sldId id="268" r:id="rId32"/>
    <p:sldId id="269" r:id="rId33"/>
    <p:sldId id="306" r:id="rId34"/>
    <p:sldId id="304" r:id="rId35"/>
    <p:sldId id="307" r:id="rId36"/>
    <p:sldId id="262" r:id="rId37"/>
  </p:sldIdLst>
  <p:sldSz cx="12192000" cy="6858000"/>
  <p:notesSz cx="7104063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 autoAdjust="0"/>
  </p:normalViewPr>
  <p:slideViewPr>
    <p:cSldViewPr snapToGrid="0">
      <p:cViewPr>
        <p:scale>
          <a:sx n="110" d="100"/>
          <a:sy n="110" d="100"/>
        </p:scale>
        <p:origin x="-58" y="-58"/>
      </p:cViewPr>
      <p:guideLst>
        <p:guide orient="horz" pos="22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39" d="100"/>
        <a:sy n="139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kumimoji="1" sz="1200">
                <a:latin typeface="Calibri" panose="020F050202020403020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kumimoji="1" sz="1200">
                <a:latin typeface="Calibri" panose="020F050202020403020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A2C7D3A-51DC-C043-9839-99159560B331}" type="datetimeFigureOut">
              <a:rPr lang="zh-TW" altLang="en-US"/>
              <a:pPr>
                <a:defRPr/>
              </a:pPr>
              <a:t>2019/1/23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kumimoji="1" sz="1200">
                <a:latin typeface="Calibri" panose="020F050202020403020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kumimoji="1" sz="1200"/>
            </a:lvl1pPr>
          </a:lstStyle>
          <a:p>
            <a:fld id="{AB742E23-E54F-C845-B6CA-C891D900C58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593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>
                <a:latin typeface="Calibri" panose="020F050202020403020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noProof="1">
                <a:latin typeface="等线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6628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711200" y="4926013"/>
            <a:ext cx="5683250" cy="4029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>
                <a:latin typeface="Calibri" panose="020F050202020403020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3EE15683-781F-4040-AE3F-C6301D91A82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821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765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76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8BA58E8E-570E-C141-BB2E-9F9A32E59C1A}" type="slidenum">
              <a:rPr lang="zh-CN" altLang="en-US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686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68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7F304244-0E2E-5B41-8AFA-5D001F3C44D1}" type="slidenum">
              <a:rPr lang="zh-CN" altLang="en-US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B4FB214B-B31C-F44F-B745-08BD32C62353}" type="slidenum">
              <a:rPr lang="zh-CN" altLang="en-US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8915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89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72699A43-1B6E-0E46-B8E5-36455D26548B}" type="slidenum">
              <a:rPr lang="zh-CN" altLang="en-US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9939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99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99DB649E-4B08-6945-AD9F-1C76D17783DE}" type="slidenum">
              <a:rPr lang="zh-CN" altLang="en-US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0963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09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A1F98B7E-F704-EA43-9E09-AEE9BCD266B9}" type="slidenum">
              <a:rPr lang="zh-CN" altLang="en-US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1987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19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736679D1-0F6B-9640-8A64-47515FD3D4F6}" type="slidenum">
              <a:rPr lang="zh-CN" altLang="en-US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30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5ADAB129-79FE-0247-9D3D-3E744D630D4D}" type="slidenum">
              <a:rPr lang="zh-CN" altLang="en-US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4035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40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99649747-9A73-3648-9F2E-3ED4D3122C00}" type="slidenum">
              <a:rPr lang="zh-CN" altLang="en-US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50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7206BE2F-501A-7148-9ABA-B4B7EA385B9C}" type="slidenum">
              <a:rPr lang="zh-CN" altLang="en-US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56D38E96-FCB9-0342-AD7C-9AE75574FEBF}" type="slidenum">
              <a:rPr lang="zh-CN" altLang="en-US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867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86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38F437B7-99F8-D84B-B023-B558174ACB17}" type="slidenum">
              <a:rPr lang="zh-CN" altLang="en-US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56D38E96-FCB9-0342-AD7C-9AE75574FEBF}" type="slidenum">
              <a:rPr lang="zh-CN" altLang="en-US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56D38E96-FCB9-0342-AD7C-9AE75574FEBF}" type="slidenum">
              <a:rPr lang="zh-CN" altLang="en-US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56D38E96-FCB9-0342-AD7C-9AE75574FEBF}" type="slidenum">
              <a:rPr lang="zh-CN" altLang="en-US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56D38E96-FCB9-0342-AD7C-9AE75574FEBF}" type="slidenum">
              <a:rPr lang="zh-CN" altLang="en-US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56D38E96-FCB9-0342-AD7C-9AE75574FEBF}" type="slidenum">
              <a:rPr lang="zh-CN" altLang="en-US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56D38E96-FCB9-0342-AD7C-9AE75574FEBF}" type="slidenum">
              <a:rPr lang="zh-CN" altLang="en-US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56D38E96-FCB9-0342-AD7C-9AE75574FEBF}" type="slidenum">
              <a:rPr lang="zh-CN" altLang="en-US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56D38E96-FCB9-0342-AD7C-9AE75574FEBF}" type="slidenum">
              <a:rPr lang="zh-CN" altLang="en-US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56D38E96-FCB9-0342-AD7C-9AE75574FEBF}" type="slidenum">
              <a:rPr lang="zh-CN" altLang="en-US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56D38E96-FCB9-0342-AD7C-9AE75574FEBF}" type="slidenum">
              <a:rPr lang="zh-CN" altLang="en-US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97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3602A6D5-2CEF-A545-A8EF-94A80EECEB04}" type="slidenum">
              <a:rPr lang="zh-CN" altLang="en-US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6083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60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401027C1-6F08-C44E-B88D-9E56219C562E}" type="slidenum">
              <a:rPr lang="zh-CN" altLang="en-US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710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71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7E131E89-7B68-DC4B-A17F-8E4006EC8E7A}" type="slidenum">
              <a:rPr lang="zh-CN" altLang="en-US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915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91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5D7EABFF-3ED9-9548-9E92-31DF1D8CD97E}" type="slidenum">
              <a:rPr lang="zh-CN" altLang="en-US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915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91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5D7EABFF-3ED9-9548-9E92-31DF1D8CD97E}" type="slidenum">
              <a:rPr lang="zh-CN" altLang="en-US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915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91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5D7EABFF-3ED9-9548-9E92-31DF1D8CD97E}" type="slidenum">
              <a:rPr lang="zh-CN" altLang="en-US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915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91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5D7EABFF-3ED9-9548-9E92-31DF1D8CD97E}" type="slidenum">
              <a:rPr lang="zh-CN" altLang="en-US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120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12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07DC0371-CE37-DA4F-B823-90B174DAEEFB}" type="slidenum">
              <a:rPr lang="zh-CN" altLang="en-US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072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43A10990-5A38-4A42-A087-4DFE62C3525C}" type="slidenum">
              <a:rPr lang="zh-CN" altLang="en-US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17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EED0A265-60C6-014C-A9F2-91D5FF1C1C2C}" type="slidenum">
              <a:rPr lang="zh-CN" altLang="en-US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277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27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EBA5F2C5-39D2-F04D-8C3F-FAA2764D091F}" type="slidenum">
              <a:rPr lang="zh-CN" altLang="en-US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37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1317B9FD-466D-DF49-A648-4256BD77F84E}" type="slidenum">
              <a:rPr lang="zh-CN" altLang="en-US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48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189789EC-F147-B741-926D-B82FFD146CB9}" type="slidenum">
              <a:rPr lang="zh-CN" altLang="en-US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584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58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3706FB1C-4F5A-AE4F-9D59-1C61418E0463}" type="slidenum">
              <a:rPr lang="zh-CN" altLang="en-US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8324850" y="6545263"/>
            <a:ext cx="776288" cy="24606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">
                <a:solidFill>
                  <a:srgbClr val="F2F2F2"/>
                </a:solidFill>
              </a:rPr>
              <a:t>PPT</a:t>
            </a:r>
            <a:r>
              <a:rPr lang="zh-CN" altLang="en-US" sz="100">
                <a:solidFill>
                  <a:srgbClr val="F2F2F2"/>
                </a:solidFill>
              </a:rPr>
              <a:t>模板下载：</a:t>
            </a:r>
            <a:r>
              <a:rPr lang="en-US" altLang="zh-CN" sz="100">
                <a:solidFill>
                  <a:srgbClr val="F2F2F2"/>
                </a:solidFill>
              </a:rPr>
              <a:t>www.1ppt.com/moban/     </a:t>
            </a:r>
            <a:r>
              <a:rPr lang="zh-CN" altLang="en-US" sz="100">
                <a:solidFill>
                  <a:srgbClr val="F2F2F2"/>
                </a:solidFill>
              </a:rPr>
              <a:t>行业</a:t>
            </a:r>
            <a:r>
              <a:rPr lang="en-US" altLang="zh-CN" sz="100">
                <a:solidFill>
                  <a:srgbClr val="F2F2F2"/>
                </a:solidFill>
              </a:rPr>
              <a:t>PPT</a:t>
            </a:r>
            <a:r>
              <a:rPr lang="zh-CN" altLang="en-US" sz="100">
                <a:solidFill>
                  <a:srgbClr val="F2F2F2"/>
                </a:solidFill>
              </a:rPr>
              <a:t>模板：</a:t>
            </a:r>
            <a:r>
              <a:rPr lang="en-US" altLang="zh-CN" sz="100">
                <a:solidFill>
                  <a:srgbClr val="F2F2F2"/>
                </a:solidFill>
              </a:rPr>
              <a:t>www.1ppt.com/hangye/ </a:t>
            </a:r>
          </a:p>
          <a:p>
            <a:pPr eaLnBrk="1" hangingPunct="1"/>
            <a:r>
              <a:rPr lang="zh-CN" altLang="en-US" sz="100">
                <a:solidFill>
                  <a:srgbClr val="F2F2F2"/>
                </a:solidFill>
              </a:rPr>
              <a:t>节日</a:t>
            </a:r>
            <a:r>
              <a:rPr lang="en-US" altLang="zh-CN" sz="100">
                <a:solidFill>
                  <a:srgbClr val="F2F2F2"/>
                </a:solidFill>
              </a:rPr>
              <a:t>PPT</a:t>
            </a:r>
            <a:r>
              <a:rPr lang="zh-CN" altLang="en-US" sz="100">
                <a:solidFill>
                  <a:srgbClr val="F2F2F2"/>
                </a:solidFill>
              </a:rPr>
              <a:t>模板：</a:t>
            </a:r>
            <a:r>
              <a:rPr lang="en-US" altLang="zh-CN" sz="100">
                <a:solidFill>
                  <a:srgbClr val="F2F2F2"/>
                </a:solidFill>
              </a:rPr>
              <a:t>www.1ppt.com/jieri/           PPT</a:t>
            </a:r>
            <a:r>
              <a:rPr lang="zh-CN" altLang="en-US" sz="100">
                <a:solidFill>
                  <a:srgbClr val="F2F2F2"/>
                </a:solidFill>
              </a:rPr>
              <a:t>素材下载：</a:t>
            </a:r>
            <a:r>
              <a:rPr lang="en-US" altLang="zh-CN" sz="100">
                <a:solidFill>
                  <a:srgbClr val="F2F2F2"/>
                </a:solidFill>
              </a:rPr>
              <a:t>www.1ppt.com/sucai/</a:t>
            </a:r>
          </a:p>
          <a:p>
            <a:pPr eaLnBrk="1" hangingPunct="1"/>
            <a:r>
              <a:rPr lang="en-US" altLang="zh-CN" sz="100">
                <a:solidFill>
                  <a:srgbClr val="F2F2F2"/>
                </a:solidFill>
              </a:rPr>
              <a:t>PPT</a:t>
            </a:r>
            <a:r>
              <a:rPr lang="zh-CN" altLang="en-US" sz="100">
                <a:solidFill>
                  <a:srgbClr val="F2F2F2"/>
                </a:solidFill>
              </a:rPr>
              <a:t>背景图片：</a:t>
            </a:r>
            <a:r>
              <a:rPr lang="en-US" altLang="zh-CN" sz="100">
                <a:solidFill>
                  <a:srgbClr val="F2F2F2"/>
                </a:solidFill>
              </a:rPr>
              <a:t>www.1ppt.com/beijing/      PPT</a:t>
            </a:r>
            <a:r>
              <a:rPr lang="zh-CN" altLang="en-US" sz="100">
                <a:solidFill>
                  <a:srgbClr val="F2F2F2"/>
                </a:solidFill>
              </a:rPr>
              <a:t>图表下载：</a:t>
            </a:r>
            <a:r>
              <a:rPr lang="en-US" altLang="zh-CN" sz="100">
                <a:solidFill>
                  <a:srgbClr val="F2F2F2"/>
                </a:solidFill>
              </a:rPr>
              <a:t>www.1ppt.com/tubiao/      </a:t>
            </a:r>
          </a:p>
          <a:p>
            <a:pPr eaLnBrk="1" hangingPunct="1"/>
            <a:r>
              <a:rPr lang="zh-CN" altLang="en-US" sz="100">
                <a:solidFill>
                  <a:srgbClr val="F2F2F2"/>
                </a:solidFill>
              </a:rPr>
              <a:t>优秀</a:t>
            </a:r>
            <a:r>
              <a:rPr lang="en-US" altLang="zh-CN" sz="100">
                <a:solidFill>
                  <a:srgbClr val="F2F2F2"/>
                </a:solidFill>
              </a:rPr>
              <a:t>PPT</a:t>
            </a:r>
            <a:r>
              <a:rPr lang="zh-CN" altLang="en-US" sz="100">
                <a:solidFill>
                  <a:srgbClr val="F2F2F2"/>
                </a:solidFill>
              </a:rPr>
              <a:t>下载：</a:t>
            </a:r>
            <a:r>
              <a:rPr lang="en-US" altLang="zh-CN" sz="100">
                <a:solidFill>
                  <a:srgbClr val="F2F2F2"/>
                </a:solidFill>
              </a:rPr>
              <a:t>www.1ppt.com/xiazai/        PPT</a:t>
            </a:r>
            <a:r>
              <a:rPr lang="zh-CN" altLang="en-US" sz="100">
                <a:solidFill>
                  <a:srgbClr val="F2F2F2"/>
                </a:solidFill>
              </a:rPr>
              <a:t>教程： </a:t>
            </a:r>
            <a:r>
              <a:rPr lang="en-US" altLang="zh-CN" sz="100">
                <a:solidFill>
                  <a:srgbClr val="F2F2F2"/>
                </a:solidFill>
              </a:rPr>
              <a:t>www.1ppt.com/powerpoint/      </a:t>
            </a:r>
          </a:p>
          <a:p>
            <a:pPr eaLnBrk="1" hangingPunct="1"/>
            <a:r>
              <a:rPr lang="en-US" altLang="zh-CN" sz="100">
                <a:solidFill>
                  <a:srgbClr val="F2F2F2"/>
                </a:solidFill>
              </a:rPr>
              <a:t>Word</a:t>
            </a:r>
            <a:r>
              <a:rPr lang="zh-CN" altLang="en-US" sz="100">
                <a:solidFill>
                  <a:srgbClr val="F2F2F2"/>
                </a:solidFill>
              </a:rPr>
              <a:t>教程： </a:t>
            </a:r>
            <a:r>
              <a:rPr lang="en-US" altLang="zh-CN" sz="100">
                <a:solidFill>
                  <a:srgbClr val="F2F2F2"/>
                </a:solidFill>
              </a:rPr>
              <a:t>www.1ppt.com/word/              Excel</a:t>
            </a:r>
            <a:r>
              <a:rPr lang="zh-CN" altLang="en-US" sz="100">
                <a:solidFill>
                  <a:srgbClr val="F2F2F2"/>
                </a:solidFill>
              </a:rPr>
              <a:t>教程：</a:t>
            </a:r>
            <a:r>
              <a:rPr lang="en-US" altLang="zh-CN" sz="100">
                <a:solidFill>
                  <a:srgbClr val="F2F2F2"/>
                </a:solidFill>
              </a:rPr>
              <a:t>www.1ppt.com/excel/  </a:t>
            </a:r>
          </a:p>
          <a:p>
            <a:pPr eaLnBrk="1" hangingPunct="1"/>
            <a:r>
              <a:rPr lang="zh-CN" altLang="en-US" sz="100">
                <a:solidFill>
                  <a:srgbClr val="F2F2F2"/>
                </a:solidFill>
              </a:rPr>
              <a:t>资料下载：</a:t>
            </a:r>
            <a:r>
              <a:rPr lang="en-US" altLang="zh-CN" sz="100">
                <a:solidFill>
                  <a:srgbClr val="F2F2F2"/>
                </a:solidFill>
              </a:rPr>
              <a:t>www.1ppt.com/ziliao/                PPT</a:t>
            </a:r>
            <a:r>
              <a:rPr lang="zh-CN" altLang="en-US" sz="100">
                <a:solidFill>
                  <a:srgbClr val="F2F2F2"/>
                </a:solidFill>
              </a:rPr>
              <a:t>课件下载：</a:t>
            </a:r>
            <a:r>
              <a:rPr lang="en-US" altLang="zh-CN" sz="100">
                <a:solidFill>
                  <a:srgbClr val="F2F2F2"/>
                </a:solidFill>
              </a:rPr>
              <a:t>www.1ppt.com/kejian/ </a:t>
            </a:r>
          </a:p>
          <a:p>
            <a:pPr eaLnBrk="1" hangingPunct="1"/>
            <a:r>
              <a:rPr lang="zh-CN" altLang="en-US" sz="100">
                <a:solidFill>
                  <a:srgbClr val="F2F2F2"/>
                </a:solidFill>
              </a:rPr>
              <a:t>范文下载：</a:t>
            </a:r>
            <a:r>
              <a:rPr lang="en-US" altLang="zh-CN" sz="100">
                <a:solidFill>
                  <a:srgbClr val="F2F2F2"/>
                </a:solidFill>
              </a:rPr>
              <a:t>www.1ppt.com/fanwen/             </a:t>
            </a:r>
            <a:r>
              <a:rPr lang="zh-CN" altLang="en-US" sz="100">
                <a:solidFill>
                  <a:srgbClr val="F2F2F2"/>
                </a:solidFill>
              </a:rPr>
              <a:t>试卷下载：</a:t>
            </a:r>
            <a:r>
              <a:rPr lang="en-US" altLang="zh-CN" sz="100">
                <a:solidFill>
                  <a:srgbClr val="F2F2F2"/>
                </a:solidFill>
              </a:rPr>
              <a:t>www.1ppt.com/shiti/  </a:t>
            </a:r>
          </a:p>
          <a:p>
            <a:pPr eaLnBrk="1" hangingPunct="1"/>
            <a:r>
              <a:rPr lang="zh-CN" altLang="en-US" sz="100">
                <a:solidFill>
                  <a:srgbClr val="F2F2F2"/>
                </a:solidFill>
              </a:rPr>
              <a:t>教案下载：</a:t>
            </a:r>
            <a:r>
              <a:rPr lang="en-US" altLang="zh-CN" sz="100">
                <a:solidFill>
                  <a:srgbClr val="F2F2F2"/>
                </a:solidFill>
              </a:rPr>
              <a:t>www.1ppt.com/jiaoan/        </a:t>
            </a:r>
          </a:p>
          <a:p>
            <a:pPr eaLnBrk="1" hangingPunct="1"/>
            <a:r>
              <a:rPr lang="zh-CN" altLang="en-US" sz="100">
                <a:solidFill>
                  <a:srgbClr val="F2F2F2"/>
                </a:solidFill>
              </a:rPr>
              <a:t>字体下载：</a:t>
            </a:r>
            <a:r>
              <a:rPr lang="en-US" altLang="zh-CN" sz="100">
                <a:solidFill>
                  <a:srgbClr val="F2F2F2"/>
                </a:solidFill>
              </a:rPr>
              <a:t>www.1ppt.com/ziti/</a:t>
            </a:r>
          </a:p>
          <a:p>
            <a:pPr eaLnBrk="1" hangingPunct="1"/>
            <a:r>
              <a:rPr lang="en-US" altLang="zh-CN" sz="100">
                <a:solidFill>
                  <a:srgbClr val="F2F2F2"/>
                </a:solidFill>
              </a:rPr>
              <a:t> </a:t>
            </a:r>
            <a:endParaRPr lang="zh-CN" altLang="en-US" sz="100">
              <a:solidFill>
                <a:srgbClr val="F2F2F2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863" y="277813"/>
            <a:ext cx="11598275" cy="6303962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5" name="图片 4" descr="花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-9525"/>
            <a:ext cx="1801813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花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-9525"/>
            <a:ext cx="353695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14"/>
          <p:cNvSpPr txBox="1">
            <a:spLocks noChangeArrowheads="1"/>
          </p:cNvSpPr>
          <p:nvPr/>
        </p:nvSpPr>
        <p:spPr bwMode="auto">
          <a:xfrm>
            <a:off x="2005013" y="1703388"/>
            <a:ext cx="73993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/>
              <a:t>中醫對失眠的認識及治療</a:t>
            </a:r>
          </a:p>
        </p:txBody>
      </p:sp>
      <p:sp>
        <p:nvSpPr>
          <p:cNvPr id="2054" name="TextBox 15"/>
          <p:cNvSpPr txBox="1">
            <a:spLocks noChangeArrowheads="1"/>
          </p:cNvSpPr>
          <p:nvPr/>
        </p:nvSpPr>
        <p:spPr bwMode="auto">
          <a:xfrm>
            <a:off x="3757613" y="3514725"/>
            <a:ext cx="47021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/>
              <a:t>主講人：陳昊天醫師</a:t>
            </a:r>
            <a:endParaRPr lang="en-US" altLang="zh-CN" sz="2800"/>
          </a:p>
          <a:p>
            <a:pPr eaLnBrk="1" hangingPunct="1"/>
            <a:r>
              <a:rPr lang="en-US" altLang="zh-CN" sz="2800"/>
              <a:t>                  R.C.M.P </a:t>
            </a:r>
            <a:r>
              <a:rPr lang="zh-CN" altLang="en-US" sz="2800"/>
              <a:t>（</a:t>
            </a:r>
            <a:r>
              <a:rPr lang="en-US" altLang="zh-CN" sz="2800"/>
              <a:t>007779</a:t>
            </a:r>
            <a:r>
              <a:rPr lang="zh-CN" altLang="en-US" sz="2800"/>
              <a:t>）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863" y="277813"/>
            <a:ext cx="11598275" cy="6303962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5" name="图片 4" descr="花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-9525"/>
            <a:ext cx="1655763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花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-9525"/>
            <a:ext cx="32940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圆框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3" y="633413"/>
            <a:ext cx="2913062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5127625" y="1176338"/>
            <a:ext cx="193833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rgbClr val="404040"/>
                </a:solidFill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PART</a:t>
            </a:r>
          </a:p>
          <a:p>
            <a:pPr algn="ctr" eaLnBrk="1" hangingPunct="1"/>
            <a:r>
              <a:rPr lang="en-US" altLang="zh-CN" sz="4000">
                <a:solidFill>
                  <a:srgbClr val="404040"/>
                </a:solidFill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2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1946275" y="3951288"/>
            <a:ext cx="8305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>
                <a:solidFill>
                  <a:srgbClr val="565656"/>
                </a:solidFill>
                <a:latin typeface="方正宋刻本秀楷简体" charset="0"/>
                <a:ea typeface="方正宋刻本秀楷简体" charset="0"/>
              </a:rPr>
              <a:t>如何養生及調理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863" y="277813"/>
            <a:ext cx="11598275" cy="6303962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6" name="图片 5" descr="花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-9525"/>
            <a:ext cx="32940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95275" y="288925"/>
            <a:ext cx="2817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070C0"/>
                </a:solidFill>
                <a:latin typeface="方正宋刻本秀楷简体" charset="0"/>
                <a:ea typeface="方正宋刻本秀楷简体" charset="0"/>
              </a:rPr>
              <a:t>花茶養生</a:t>
            </a:r>
          </a:p>
        </p:txBody>
      </p:sp>
      <p:sp>
        <p:nvSpPr>
          <p:cNvPr id="280" name="Shape 280"/>
          <p:cNvSpPr>
            <a:spLocks noChangeArrowheads="1"/>
          </p:cNvSpPr>
          <p:nvPr/>
        </p:nvSpPr>
        <p:spPr bwMode="auto">
          <a:xfrm>
            <a:off x="344488" y="1127125"/>
            <a:ext cx="363537" cy="365125"/>
          </a:xfrm>
          <a:custGeom>
            <a:avLst/>
            <a:gdLst>
              <a:gd name="T0" fmla="*/ 140515496 w 120000"/>
              <a:gd name="T1" fmla="*/ 276563421 h 120000"/>
              <a:gd name="T2" fmla="*/ 12775335 w 120000"/>
              <a:gd name="T3" fmla="*/ 144868661 h 120000"/>
              <a:gd name="T4" fmla="*/ 140515496 w 120000"/>
              <a:gd name="T5" fmla="*/ 13171011 h 120000"/>
              <a:gd name="T6" fmla="*/ 268252331 w 120000"/>
              <a:gd name="T7" fmla="*/ 144868661 h 120000"/>
              <a:gd name="T8" fmla="*/ 140515496 w 120000"/>
              <a:gd name="T9" fmla="*/ 276563421 h 120000"/>
              <a:gd name="T10" fmla="*/ 140515496 w 120000"/>
              <a:gd name="T11" fmla="*/ 0 h 120000"/>
              <a:gd name="T12" fmla="*/ 0 w 120000"/>
              <a:gd name="T13" fmla="*/ 144868661 h 120000"/>
              <a:gd name="T14" fmla="*/ 140515496 w 120000"/>
              <a:gd name="T15" fmla="*/ 289736543 h 120000"/>
              <a:gd name="T16" fmla="*/ 281029830 w 120000"/>
              <a:gd name="T17" fmla="*/ 144868661 h 120000"/>
              <a:gd name="T18" fmla="*/ 140515496 w 120000"/>
              <a:gd name="T19" fmla="*/ 0 h 120000"/>
              <a:gd name="T20" fmla="*/ 125863893 w 120000"/>
              <a:gd name="T21" fmla="*/ 67779183 h 120000"/>
              <a:gd name="T22" fmla="*/ 121348571 w 120000"/>
              <a:gd name="T23" fmla="*/ 65847672 h 120000"/>
              <a:gd name="T24" fmla="*/ 114960112 w 120000"/>
              <a:gd name="T25" fmla="*/ 72433844 h 120000"/>
              <a:gd name="T26" fmla="*/ 116833248 w 120000"/>
              <a:gd name="T27" fmla="*/ 77087239 h 120000"/>
              <a:gd name="T28" fmla="*/ 176606568 w 120000"/>
              <a:gd name="T29" fmla="*/ 144868661 h 120000"/>
              <a:gd name="T30" fmla="*/ 116833248 w 120000"/>
              <a:gd name="T31" fmla="*/ 212646895 h 120000"/>
              <a:gd name="T32" fmla="*/ 114960112 w 120000"/>
              <a:gd name="T33" fmla="*/ 217302773 h 120000"/>
              <a:gd name="T34" fmla="*/ 121348571 w 120000"/>
              <a:gd name="T35" fmla="*/ 223886510 h 120000"/>
              <a:gd name="T36" fmla="*/ 125863893 w 120000"/>
              <a:gd name="T37" fmla="*/ 221955146 h 120000"/>
              <a:gd name="T38" fmla="*/ 189732771 w 120000"/>
              <a:gd name="T39" fmla="*/ 149521034 h 120000"/>
              <a:gd name="T40" fmla="*/ 191606682 w 120000"/>
              <a:gd name="T41" fmla="*/ 144868661 h 120000"/>
              <a:gd name="T42" fmla="*/ 189732771 w 120000"/>
              <a:gd name="T43" fmla="*/ 140212978 h 120000"/>
              <a:gd name="T44" fmla="*/ 125863893 w 120000"/>
              <a:gd name="T45" fmla="*/ 67779183 h 1200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0000"/>
              <a:gd name="T70" fmla="*/ 0 h 120000"/>
              <a:gd name="T71" fmla="*/ 120000 w 120000"/>
              <a:gd name="T72" fmla="*/ 120000 h 1200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0000" h="12000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moveTo>
                  <a:pt x="53744" y="28072"/>
                </a:moveTo>
                <a:cubicBezTo>
                  <a:pt x="53250" y="27577"/>
                  <a:pt x="52572" y="27272"/>
                  <a:pt x="51816" y="27272"/>
                </a:cubicBezTo>
                <a:cubicBezTo>
                  <a:pt x="50311" y="27272"/>
                  <a:pt x="49088" y="28494"/>
                  <a:pt x="49088" y="30000"/>
                </a:cubicBezTo>
                <a:cubicBezTo>
                  <a:pt x="49088" y="30755"/>
                  <a:pt x="49394" y="31433"/>
                  <a:pt x="49888" y="31927"/>
                </a:cubicBezTo>
                <a:lnTo>
                  <a:pt x="75411" y="60000"/>
                </a:lnTo>
                <a:lnTo>
                  <a:pt x="49888" y="88072"/>
                </a:lnTo>
                <a:cubicBezTo>
                  <a:pt x="49394" y="88566"/>
                  <a:pt x="49088" y="89250"/>
                  <a:pt x="49088" y="90000"/>
                </a:cubicBezTo>
                <a:cubicBezTo>
                  <a:pt x="49088" y="91505"/>
                  <a:pt x="50311" y="92727"/>
                  <a:pt x="51816" y="92727"/>
                </a:cubicBezTo>
                <a:cubicBezTo>
                  <a:pt x="52572" y="92727"/>
                  <a:pt x="53250" y="92422"/>
                  <a:pt x="53744" y="91927"/>
                </a:cubicBezTo>
                <a:lnTo>
                  <a:pt x="81016" y="61927"/>
                </a:lnTo>
                <a:cubicBezTo>
                  <a:pt x="81511" y="61433"/>
                  <a:pt x="81816" y="60755"/>
                  <a:pt x="81816" y="60000"/>
                </a:cubicBezTo>
                <a:cubicBezTo>
                  <a:pt x="81816" y="59250"/>
                  <a:pt x="81511" y="58566"/>
                  <a:pt x="81016" y="58072"/>
                </a:cubicBezTo>
                <a:cubicBezTo>
                  <a:pt x="81016" y="58072"/>
                  <a:pt x="53744" y="28072"/>
                  <a:pt x="53744" y="28072"/>
                </a:cubicBez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075" tIns="38075" rIns="38075" bIns="38075" anchor="ctr"/>
          <a:lstStyle/>
          <a:p>
            <a:endParaRPr lang="zh-TW" altLang="en-US"/>
          </a:p>
        </p:txBody>
      </p:sp>
      <p:sp>
        <p:nvSpPr>
          <p:cNvPr id="284" name="Shape 284"/>
          <p:cNvSpPr>
            <a:spLocks noChangeArrowheads="1"/>
          </p:cNvSpPr>
          <p:nvPr/>
        </p:nvSpPr>
        <p:spPr bwMode="auto">
          <a:xfrm>
            <a:off x="342900" y="2509838"/>
            <a:ext cx="363538" cy="366712"/>
          </a:xfrm>
          <a:custGeom>
            <a:avLst/>
            <a:gdLst>
              <a:gd name="T0" fmla="*/ 140517725 w 120000"/>
              <a:gd name="T1" fmla="*/ 285088386 h 120000"/>
              <a:gd name="T2" fmla="*/ 12775467 w 120000"/>
              <a:gd name="T3" fmla="*/ 149333937 h 120000"/>
              <a:gd name="T4" fmla="*/ 140517725 w 120000"/>
              <a:gd name="T5" fmla="*/ 13576695 h 120000"/>
              <a:gd name="T6" fmla="*/ 268257529 w 120000"/>
              <a:gd name="T7" fmla="*/ 149333937 h 120000"/>
              <a:gd name="T8" fmla="*/ 140517725 w 120000"/>
              <a:gd name="T9" fmla="*/ 285088386 h 120000"/>
              <a:gd name="T10" fmla="*/ 140517725 w 120000"/>
              <a:gd name="T11" fmla="*/ 0 h 120000"/>
              <a:gd name="T12" fmla="*/ 0 w 120000"/>
              <a:gd name="T13" fmla="*/ 149333937 h 120000"/>
              <a:gd name="T14" fmla="*/ 140517725 w 120000"/>
              <a:gd name="T15" fmla="*/ 298667875 h 120000"/>
              <a:gd name="T16" fmla="*/ 281035450 w 120000"/>
              <a:gd name="T17" fmla="*/ 149333937 h 120000"/>
              <a:gd name="T18" fmla="*/ 140517725 w 120000"/>
              <a:gd name="T19" fmla="*/ 0 h 120000"/>
              <a:gd name="T20" fmla="*/ 125866663 w 120000"/>
              <a:gd name="T21" fmla="*/ 69868079 h 120000"/>
              <a:gd name="T22" fmla="*/ 121351328 w 120000"/>
              <a:gd name="T23" fmla="*/ 67876980 h 120000"/>
              <a:gd name="T24" fmla="*/ 114962077 w 120000"/>
              <a:gd name="T25" fmla="*/ 74667018 h 120000"/>
              <a:gd name="T26" fmla="*/ 116835799 w 120000"/>
              <a:gd name="T27" fmla="*/ 79463169 h 120000"/>
              <a:gd name="T28" fmla="*/ 176609477 w 120000"/>
              <a:gd name="T29" fmla="*/ 149333937 h 120000"/>
              <a:gd name="T30" fmla="*/ 116835799 w 120000"/>
              <a:gd name="T31" fmla="*/ 219202090 h 120000"/>
              <a:gd name="T32" fmla="*/ 114962077 w 120000"/>
              <a:gd name="T33" fmla="*/ 224000833 h 120000"/>
              <a:gd name="T34" fmla="*/ 121351328 w 120000"/>
              <a:gd name="T35" fmla="*/ 230788426 h 120000"/>
              <a:gd name="T36" fmla="*/ 125866663 w 120000"/>
              <a:gd name="T37" fmla="*/ 228797033 h 120000"/>
              <a:gd name="T38" fmla="*/ 189736492 w 120000"/>
              <a:gd name="T39" fmla="*/ 154130138 h 120000"/>
              <a:gd name="T40" fmla="*/ 191609730 w 120000"/>
              <a:gd name="T41" fmla="*/ 149333937 h 120000"/>
              <a:gd name="T42" fmla="*/ 189736492 w 120000"/>
              <a:gd name="T43" fmla="*/ 144535097 h 120000"/>
              <a:gd name="T44" fmla="*/ 125866663 w 120000"/>
              <a:gd name="T45" fmla="*/ 69868079 h 1200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0000"/>
              <a:gd name="T70" fmla="*/ 0 h 120000"/>
              <a:gd name="T71" fmla="*/ 120000 w 120000"/>
              <a:gd name="T72" fmla="*/ 120000 h 1200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0000" h="12000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moveTo>
                  <a:pt x="53744" y="28072"/>
                </a:moveTo>
                <a:cubicBezTo>
                  <a:pt x="53250" y="27577"/>
                  <a:pt x="52572" y="27272"/>
                  <a:pt x="51816" y="27272"/>
                </a:cubicBezTo>
                <a:cubicBezTo>
                  <a:pt x="50311" y="27272"/>
                  <a:pt x="49088" y="28494"/>
                  <a:pt x="49088" y="30000"/>
                </a:cubicBezTo>
                <a:cubicBezTo>
                  <a:pt x="49088" y="30755"/>
                  <a:pt x="49394" y="31433"/>
                  <a:pt x="49888" y="31927"/>
                </a:cubicBezTo>
                <a:lnTo>
                  <a:pt x="75411" y="60000"/>
                </a:lnTo>
                <a:lnTo>
                  <a:pt x="49888" y="88072"/>
                </a:lnTo>
                <a:cubicBezTo>
                  <a:pt x="49394" y="88566"/>
                  <a:pt x="49088" y="89250"/>
                  <a:pt x="49088" y="90000"/>
                </a:cubicBezTo>
                <a:cubicBezTo>
                  <a:pt x="49088" y="91505"/>
                  <a:pt x="50311" y="92727"/>
                  <a:pt x="51816" y="92727"/>
                </a:cubicBezTo>
                <a:cubicBezTo>
                  <a:pt x="52572" y="92727"/>
                  <a:pt x="53250" y="92422"/>
                  <a:pt x="53744" y="91927"/>
                </a:cubicBezTo>
                <a:lnTo>
                  <a:pt x="81016" y="61927"/>
                </a:lnTo>
                <a:cubicBezTo>
                  <a:pt x="81511" y="61433"/>
                  <a:pt x="81816" y="60755"/>
                  <a:pt x="81816" y="60000"/>
                </a:cubicBezTo>
                <a:cubicBezTo>
                  <a:pt x="81816" y="59250"/>
                  <a:pt x="81511" y="58566"/>
                  <a:pt x="81016" y="58072"/>
                </a:cubicBezTo>
                <a:cubicBezTo>
                  <a:pt x="81016" y="58072"/>
                  <a:pt x="53744" y="28072"/>
                  <a:pt x="53744" y="28072"/>
                </a:cubicBez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075" tIns="38075" rIns="38075" bIns="38075" anchor="ctr"/>
          <a:lstStyle/>
          <a:p>
            <a:endParaRPr lang="zh-TW" altLang="en-US"/>
          </a:p>
        </p:txBody>
      </p:sp>
      <p:sp>
        <p:nvSpPr>
          <p:cNvPr id="288" name="Shape 288"/>
          <p:cNvSpPr>
            <a:spLocks noChangeArrowheads="1"/>
          </p:cNvSpPr>
          <p:nvPr/>
        </p:nvSpPr>
        <p:spPr bwMode="auto">
          <a:xfrm>
            <a:off x="344488" y="5113338"/>
            <a:ext cx="363537" cy="366712"/>
          </a:xfrm>
          <a:custGeom>
            <a:avLst/>
            <a:gdLst>
              <a:gd name="T0" fmla="*/ 140515496 w 120000"/>
              <a:gd name="T1" fmla="*/ 285088386 h 120000"/>
              <a:gd name="T2" fmla="*/ 12775335 w 120000"/>
              <a:gd name="T3" fmla="*/ 149333937 h 120000"/>
              <a:gd name="T4" fmla="*/ 140515496 w 120000"/>
              <a:gd name="T5" fmla="*/ 13576695 h 120000"/>
              <a:gd name="T6" fmla="*/ 268252331 w 120000"/>
              <a:gd name="T7" fmla="*/ 149333937 h 120000"/>
              <a:gd name="T8" fmla="*/ 140515496 w 120000"/>
              <a:gd name="T9" fmla="*/ 285088386 h 120000"/>
              <a:gd name="T10" fmla="*/ 140515496 w 120000"/>
              <a:gd name="T11" fmla="*/ 0 h 120000"/>
              <a:gd name="T12" fmla="*/ 0 w 120000"/>
              <a:gd name="T13" fmla="*/ 149333937 h 120000"/>
              <a:gd name="T14" fmla="*/ 140515496 w 120000"/>
              <a:gd name="T15" fmla="*/ 298667875 h 120000"/>
              <a:gd name="T16" fmla="*/ 281029830 w 120000"/>
              <a:gd name="T17" fmla="*/ 149333937 h 120000"/>
              <a:gd name="T18" fmla="*/ 140515496 w 120000"/>
              <a:gd name="T19" fmla="*/ 0 h 120000"/>
              <a:gd name="T20" fmla="*/ 125863893 w 120000"/>
              <a:gd name="T21" fmla="*/ 69868079 h 120000"/>
              <a:gd name="T22" fmla="*/ 121348571 w 120000"/>
              <a:gd name="T23" fmla="*/ 67876980 h 120000"/>
              <a:gd name="T24" fmla="*/ 114960112 w 120000"/>
              <a:gd name="T25" fmla="*/ 74667018 h 120000"/>
              <a:gd name="T26" fmla="*/ 116833248 w 120000"/>
              <a:gd name="T27" fmla="*/ 79463169 h 120000"/>
              <a:gd name="T28" fmla="*/ 176606568 w 120000"/>
              <a:gd name="T29" fmla="*/ 149333937 h 120000"/>
              <a:gd name="T30" fmla="*/ 116833248 w 120000"/>
              <a:gd name="T31" fmla="*/ 219202090 h 120000"/>
              <a:gd name="T32" fmla="*/ 114960112 w 120000"/>
              <a:gd name="T33" fmla="*/ 224000833 h 120000"/>
              <a:gd name="T34" fmla="*/ 121348571 w 120000"/>
              <a:gd name="T35" fmla="*/ 230788426 h 120000"/>
              <a:gd name="T36" fmla="*/ 125863893 w 120000"/>
              <a:gd name="T37" fmla="*/ 228797033 h 120000"/>
              <a:gd name="T38" fmla="*/ 189732771 w 120000"/>
              <a:gd name="T39" fmla="*/ 154130138 h 120000"/>
              <a:gd name="T40" fmla="*/ 191606682 w 120000"/>
              <a:gd name="T41" fmla="*/ 149333937 h 120000"/>
              <a:gd name="T42" fmla="*/ 189732771 w 120000"/>
              <a:gd name="T43" fmla="*/ 144535097 h 120000"/>
              <a:gd name="T44" fmla="*/ 125863893 w 120000"/>
              <a:gd name="T45" fmla="*/ 69868079 h 1200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0000"/>
              <a:gd name="T70" fmla="*/ 0 h 120000"/>
              <a:gd name="T71" fmla="*/ 120000 w 120000"/>
              <a:gd name="T72" fmla="*/ 120000 h 1200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0000" h="12000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moveTo>
                  <a:pt x="53744" y="28072"/>
                </a:moveTo>
                <a:cubicBezTo>
                  <a:pt x="53250" y="27577"/>
                  <a:pt x="52572" y="27272"/>
                  <a:pt x="51816" y="27272"/>
                </a:cubicBezTo>
                <a:cubicBezTo>
                  <a:pt x="50311" y="27272"/>
                  <a:pt x="49088" y="28494"/>
                  <a:pt x="49088" y="30000"/>
                </a:cubicBezTo>
                <a:cubicBezTo>
                  <a:pt x="49088" y="30755"/>
                  <a:pt x="49394" y="31433"/>
                  <a:pt x="49888" y="31927"/>
                </a:cubicBezTo>
                <a:lnTo>
                  <a:pt x="75411" y="60000"/>
                </a:lnTo>
                <a:lnTo>
                  <a:pt x="49888" y="88072"/>
                </a:lnTo>
                <a:cubicBezTo>
                  <a:pt x="49394" y="88566"/>
                  <a:pt x="49088" y="89250"/>
                  <a:pt x="49088" y="90000"/>
                </a:cubicBezTo>
                <a:cubicBezTo>
                  <a:pt x="49088" y="91505"/>
                  <a:pt x="50311" y="92727"/>
                  <a:pt x="51816" y="92727"/>
                </a:cubicBezTo>
                <a:cubicBezTo>
                  <a:pt x="52572" y="92727"/>
                  <a:pt x="53250" y="92422"/>
                  <a:pt x="53744" y="91927"/>
                </a:cubicBezTo>
                <a:lnTo>
                  <a:pt x="81016" y="61927"/>
                </a:lnTo>
                <a:cubicBezTo>
                  <a:pt x="81511" y="61433"/>
                  <a:pt x="81816" y="60755"/>
                  <a:pt x="81816" y="60000"/>
                </a:cubicBezTo>
                <a:cubicBezTo>
                  <a:pt x="81816" y="59250"/>
                  <a:pt x="81511" y="58566"/>
                  <a:pt x="81016" y="58072"/>
                </a:cubicBezTo>
                <a:cubicBezTo>
                  <a:pt x="81016" y="58072"/>
                  <a:pt x="53744" y="28072"/>
                  <a:pt x="53744" y="28072"/>
                </a:cubicBez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075" tIns="38075" rIns="38075" bIns="38075" anchor="ctr"/>
          <a:lstStyle/>
          <a:p>
            <a:endParaRPr lang="zh-TW" altLang="en-US"/>
          </a:p>
        </p:txBody>
      </p:sp>
      <p:sp>
        <p:nvSpPr>
          <p:cNvPr id="108" name="矩形 107"/>
          <p:cNvSpPr>
            <a:spLocks noChangeArrowheads="1"/>
          </p:cNvSpPr>
          <p:nvPr/>
        </p:nvSpPr>
        <p:spPr bwMode="auto">
          <a:xfrm>
            <a:off x="869950" y="1135063"/>
            <a:ext cx="296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/>
              <a:t>心火</a:t>
            </a:r>
            <a:r>
              <a:rPr lang="zh-CN" altLang="en-US" sz="2400" b="1"/>
              <a:t>盛</a:t>
            </a:r>
            <a:r>
              <a:rPr lang="zh-CN" altLang="zh-CN" sz="2400" b="1"/>
              <a:t>，心陰不足證</a:t>
            </a:r>
          </a:p>
        </p:txBody>
      </p:sp>
      <p:sp>
        <p:nvSpPr>
          <p:cNvPr id="109" name="矩形 108"/>
          <p:cNvSpPr>
            <a:spLocks noChangeArrowheads="1"/>
          </p:cNvSpPr>
          <p:nvPr/>
        </p:nvSpPr>
        <p:spPr bwMode="auto">
          <a:xfrm>
            <a:off x="869950" y="1528763"/>
            <a:ext cx="92471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500">
                <a:latin typeface="微软雅黑" panose="020B0503020204020204" charset="-122"/>
                <a:ea typeface="微软雅黑" panose="020B0503020204020204" charset="-122"/>
              </a:rPr>
              <a:t>酸棗仁</a:t>
            </a:r>
            <a:r>
              <a:rPr lang="en-US" altLang="zh-CN" sz="150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zh-CN" sz="1500">
                <a:latin typeface="微软雅黑" panose="020B0503020204020204" charset="-122"/>
                <a:ea typeface="微软雅黑" panose="020B0503020204020204" charset="-122"/>
              </a:rPr>
              <a:t>克，黃連</a:t>
            </a:r>
            <a:r>
              <a:rPr lang="en-US" altLang="zh-CN" sz="150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zh-CN" sz="1500">
                <a:latin typeface="微软雅黑" panose="020B0503020204020204" charset="-122"/>
                <a:ea typeface="微软雅黑" panose="020B0503020204020204" charset="-122"/>
              </a:rPr>
              <a:t>克，花茶</a:t>
            </a:r>
            <a:r>
              <a:rPr lang="en-US" altLang="zh-CN" sz="150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zh-CN" sz="1500">
                <a:latin typeface="微软雅黑" panose="020B0503020204020204" charset="-122"/>
                <a:ea typeface="微软雅黑" panose="020B0503020204020204" charset="-122"/>
              </a:rPr>
              <a:t>克，冰糖</a:t>
            </a:r>
            <a:r>
              <a:rPr lang="en-US" altLang="zh-CN" sz="1500"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zh-CN" sz="1500">
                <a:latin typeface="微软雅黑" panose="020B0503020204020204" charset="-122"/>
                <a:ea typeface="微软雅黑" panose="020B0503020204020204" charset="-122"/>
              </a:rPr>
              <a:t>克</a:t>
            </a:r>
          </a:p>
          <a:p>
            <a:pPr eaLnBrk="1" hangingPunct="1"/>
            <a:r>
              <a:rPr lang="zh-CN" altLang="zh-CN" sz="1500">
                <a:latin typeface="微软雅黑" panose="020B0503020204020204" charset="-122"/>
                <a:ea typeface="微软雅黑" panose="020B0503020204020204" charset="-122"/>
              </a:rPr>
              <a:t>需要煎煮</a:t>
            </a:r>
            <a:r>
              <a:rPr lang="en-US" altLang="zh-CN" sz="1500"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zh-CN" sz="1500">
                <a:latin typeface="微软雅黑" panose="020B0503020204020204" charset="-122"/>
                <a:ea typeface="微软雅黑" panose="020B0503020204020204" charset="-122"/>
              </a:rPr>
              <a:t>分鐘，大約取</a:t>
            </a:r>
            <a:r>
              <a:rPr lang="en-US" altLang="zh-CN" sz="1500">
                <a:latin typeface="微软雅黑" panose="020B0503020204020204" charset="-122"/>
                <a:ea typeface="微软雅黑" panose="020B0503020204020204" charset="-122"/>
              </a:rPr>
              <a:t>200ML</a:t>
            </a:r>
            <a:r>
              <a:rPr lang="zh-CN" altLang="zh-CN" sz="1500">
                <a:latin typeface="微软雅黑" panose="020B0503020204020204" charset="-122"/>
                <a:ea typeface="微软雅黑" panose="020B0503020204020204" charset="-122"/>
              </a:rPr>
              <a:t>，加入花茶中。</a:t>
            </a:r>
          </a:p>
          <a:p>
            <a:pPr eaLnBrk="1" hangingPunct="1"/>
            <a:r>
              <a:rPr lang="zh-CN" altLang="zh-CN" sz="1500">
                <a:latin typeface="微软雅黑" panose="020B0503020204020204" charset="-122"/>
                <a:ea typeface="微软雅黑" panose="020B0503020204020204" charset="-122"/>
              </a:rPr>
              <a:t>功效：養心安神，清心除煩，適用於心血不足（嚴重者可以加龍眼肉），</a:t>
            </a:r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</a:rPr>
              <a:t>緩解</a:t>
            </a:r>
            <a:r>
              <a:rPr lang="zh-CN" altLang="zh-CN" sz="1500">
                <a:latin typeface="微软雅黑" panose="020B0503020204020204" charset="-122"/>
                <a:ea typeface="微软雅黑" panose="020B0503020204020204" charset="-122"/>
              </a:rPr>
              <a:t>心火抗盛所致的心神不安，煩躁，口腔潰瘍等。</a:t>
            </a:r>
          </a:p>
          <a:p>
            <a:pPr eaLnBrk="1" hangingPunct="1"/>
            <a:r>
              <a:rPr lang="en-US" altLang="zh-CN" sz="1000"/>
              <a:t> </a:t>
            </a:r>
            <a:endParaRPr lang="zh-CN" altLang="zh-CN" sz="1000"/>
          </a:p>
          <a:p>
            <a:pPr eaLnBrk="1" hangingPunct="1"/>
            <a:r>
              <a:rPr lang="en-US" altLang="zh-CN" sz="1000"/>
              <a:t> </a:t>
            </a:r>
            <a:endParaRPr lang="zh-CN" altLang="zh-CN" sz="1000"/>
          </a:p>
          <a:p>
            <a:pPr eaLnBrk="1" hangingPunct="1"/>
            <a:r>
              <a:rPr lang="en-US" altLang="zh-CN" sz="1000"/>
              <a:t> </a:t>
            </a:r>
            <a:endParaRPr lang="zh-CN" altLang="zh-CN" sz="1000"/>
          </a:p>
        </p:txBody>
      </p:sp>
      <p:sp>
        <p:nvSpPr>
          <p:cNvPr id="110" name="矩形 109"/>
          <p:cNvSpPr>
            <a:spLocks noChangeArrowheads="1"/>
          </p:cNvSpPr>
          <p:nvPr/>
        </p:nvSpPr>
        <p:spPr bwMode="auto">
          <a:xfrm>
            <a:off x="895350" y="2462213"/>
            <a:ext cx="1731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ym typeface="宋体" panose="02010600030101010101" pitchFamily="2" charset="-122"/>
              </a:rPr>
              <a:t>脾胃虛弱證</a:t>
            </a:r>
          </a:p>
        </p:txBody>
      </p:sp>
      <p:sp>
        <p:nvSpPr>
          <p:cNvPr id="112" name="矩形 111"/>
          <p:cNvSpPr>
            <a:spLocks noChangeArrowheads="1"/>
          </p:cNvSpPr>
          <p:nvPr/>
        </p:nvSpPr>
        <p:spPr bwMode="auto">
          <a:xfrm>
            <a:off x="896938" y="3690938"/>
            <a:ext cx="1731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sym typeface="宋体" panose="02010600030101010101" pitchFamily="2" charset="-122"/>
              </a:rPr>
              <a:t>肝陽上亢</a:t>
            </a:r>
            <a:r>
              <a:rPr lang="zh-CN" altLang="en-US" sz="2400" b="1">
                <a:sym typeface="宋体" panose="02010600030101010101" pitchFamily="2" charset="-122"/>
              </a:rPr>
              <a:t>證</a:t>
            </a:r>
            <a:endParaRPr lang="zh-CN" altLang="zh-CN" sz="2400" b="1">
              <a:sym typeface="宋体" panose="02010600030101010101" pitchFamily="2" charset="-122"/>
            </a:endParaRPr>
          </a:p>
        </p:txBody>
      </p:sp>
      <p:sp>
        <p:nvSpPr>
          <p:cNvPr id="113" name="矩形 112"/>
          <p:cNvSpPr>
            <a:spLocks noChangeArrowheads="1"/>
          </p:cNvSpPr>
          <p:nvPr/>
        </p:nvSpPr>
        <p:spPr bwMode="auto">
          <a:xfrm>
            <a:off x="895350" y="4103688"/>
            <a:ext cx="8342313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500">
                <a:latin typeface="微软雅黑" panose="020B0503020204020204" charset="-122"/>
                <a:ea typeface="微软雅黑" panose="020B0503020204020204" charset="-122"/>
              </a:rPr>
              <a:t>蓮子</a:t>
            </a:r>
            <a:r>
              <a:rPr lang="en-US" altLang="zh-CN" sz="1500"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zh-CN" sz="1500">
                <a:latin typeface="微软雅黑" panose="020B0503020204020204" charset="-122"/>
                <a:ea typeface="微软雅黑" panose="020B0503020204020204" charset="-122"/>
              </a:rPr>
              <a:t>克，梔子</a:t>
            </a:r>
            <a:r>
              <a:rPr lang="en-US" altLang="zh-CN" sz="1500"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zh-CN" sz="1500">
                <a:latin typeface="微软雅黑" panose="020B0503020204020204" charset="-122"/>
                <a:ea typeface="微软雅黑" panose="020B0503020204020204" charset="-122"/>
              </a:rPr>
              <a:t>克，冰糖適量</a:t>
            </a:r>
          </a:p>
          <a:p>
            <a:pPr eaLnBrk="1" hangingPunct="1"/>
            <a:r>
              <a:rPr lang="zh-CN" altLang="zh-CN" sz="1500">
                <a:latin typeface="微软雅黑" panose="020B0503020204020204" charset="-122"/>
                <a:ea typeface="微软雅黑" panose="020B0503020204020204" charset="-122"/>
              </a:rPr>
              <a:t>紗布包起，沖水</a:t>
            </a:r>
          </a:p>
          <a:p>
            <a:pPr eaLnBrk="1" hangingPunct="1"/>
            <a:r>
              <a:rPr lang="zh-CN" altLang="zh-CN" sz="1500">
                <a:latin typeface="微软雅黑" panose="020B0503020204020204" charset="-122"/>
                <a:ea typeface="微软雅黑" panose="020B0503020204020204" charset="-122"/>
              </a:rPr>
              <a:t>早晚各一次。</a:t>
            </a:r>
          </a:p>
          <a:p>
            <a:pPr eaLnBrk="1" hangingPunct="1"/>
            <a:r>
              <a:rPr lang="zh-CN" altLang="zh-CN" sz="1500">
                <a:latin typeface="微软雅黑" panose="020B0503020204020204" charset="-122"/>
                <a:ea typeface="微软雅黑" panose="020B0503020204020204" charset="-122"/>
              </a:rPr>
              <a:t>蓮子補脾止瀉，養心安神。梔子清三焦火，除煩，涼血解毒。對心火旺的口瘡也是有效。</a:t>
            </a:r>
            <a:endParaRPr lang="en-US" altLang="zh-CN" sz="150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endParaRPr lang="en-US" altLang="zh-CN" sz="11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Shape 288"/>
          <p:cNvSpPr>
            <a:spLocks noChangeArrowheads="1"/>
          </p:cNvSpPr>
          <p:nvPr/>
        </p:nvSpPr>
        <p:spPr bwMode="auto">
          <a:xfrm>
            <a:off x="342900" y="3678238"/>
            <a:ext cx="363538" cy="366712"/>
          </a:xfrm>
          <a:custGeom>
            <a:avLst/>
            <a:gdLst>
              <a:gd name="T0" fmla="*/ 140517725 w 120000"/>
              <a:gd name="T1" fmla="*/ 285089364 h 120000"/>
              <a:gd name="T2" fmla="*/ 12775467 w 120000"/>
              <a:gd name="T3" fmla="*/ 149334720 h 120000"/>
              <a:gd name="T4" fmla="*/ 140517725 w 120000"/>
              <a:gd name="T5" fmla="*/ 13576695 h 120000"/>
              <a:gd name="T6" fmla="*/ 268257529 w 120000"/>
              <a:gd name="T7" fmla="*/ 149334720 h 120000"/>
              <a:gd name="T8" fmla="*/ 140517725 w 120000"/>
              <a:gd name="T9" fmla="*/ 285089364 h 120000"/>
              <a:gd name="T10" fmla="*/ 140517725 w 120000"/>
              <a:gd name="T11" fmla="*/ 0 h 120000"/>
              <a:gd name="T12" fmla="*/ 0 w 120000"/>
              <a:gd name="T13" fmla="*/ 149334720 h 120000"/>
              <a:gd name="T14" fmla="*/ 140517725 w 120000"/>
              <a:gd name="T15" fmla="*/ 298668657 h 120000"/>
              <a:gd name="T16" fmla="*/ 281035450 w 120000"/>
              <a:gd name="T17" fmla="*/ 149334720 h 120000"/>
              <a:gd name="T18" fmla="*/ 140517725 w 120000"/>
              <a:gd name="T19" fmla="*/ 0 h 120000"/>
              <a:gd name="T20" fmla="*/ 125866663 w 120000"/>
              <a:gd name="T21" fmla="*/ 69868079 h 120000"/>
              <a:gd name="T22" fmla="*/ 121351328 w 120000"/>
              <a:gd name="T23" fmla="*/ 67877811 h 120000"/>
              <a:gd name="T24" fmla="*/ 114962077 w 120000"/>
              <a:gd name="T25" fmla="*/ 74667018 h 120000"/>
              <a:gd name="T26" fmla="*/ 116835799 w 120000"/>
              <a:gd name="T27" fmla="*/ 79463169 h 120000"/>
              <a:gd name="T28" fmla="*/ 176609477 w 120000"/>
              <a:gd name="T29" fmla="*/ 149334720 h 120000"/>
              <a:gd name="T30" fmla="*/ 116835799 w 120000"/>
              <a:gd name="T31" fmla="*/ 219202872 h 120000"/>
              <a:gd name="T32" fmla="*/ 114962077 w 120000"/>
              <a:gd name="T33" fmla="*/ 224001615 h 120000"/>
              <a:gd name="T34" fmla="*/ 121351328 w 120000"/>
              <a:gd name="T35" fmla="*/ 230788426 h 120000"/>
              <a:gd name="T36" fmla="*/ 125866663 w 120000"/>
              <a:gd name="T37" fmla="*/ 228797816 h 120000"/>
              <a:gd name="T38" fmla="*/ 189736492 w 120000"/>
              <a:gd name="T39" fmla="*/ 154130138 h 120000"/>
              <a:gd name="T40" fmla="*/ 191609730 w 120000"/>
              <a:gd name="T41" fmla="*/ 149334720 h 120000"/>
              <a:gd name="T42" fmla="*/ 189736492 w 120000"/>
              <a:gd name="T43" fmla="*/ 144535879 h 120000"/>
              <a:gd name="T44" fmla="*/ 125866663 w 120000"/>
              <a:gd name="T45" fmla="*/ 69868079 h 1200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0000"/>
              <a:gd name="T70" fmla="*/ 0 h 120000"/>
              <a:gd name="T71" fmla="*/ 120000 w 120000"/>
              <a:gd name="T72" fmla="*/ 120000 h 1200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0000" h="12000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moveTo>
                  <a:pt x="53744" y="28072"/>
                </a:moveTo>
                <a:cubicBezTo>
                  <a:pt x="53250" y="27577"/>
                  <a:pt x="52572" y="27272"/>
                  <a:pt x="51816" y="27272"/>
                </a:cubicBezTo>
                <a:cubicBezTo>
                  <a:pt x="50311" y="27272"/>
                  <a:pt x="49088" y="28494"/>
                  <a:pt x="49088" y="30000"/>
                </a:cubicBezTo>
                <a:cubicBezTo>
                  <a:pt x="49088" y="30755"/>
                  <a:pt x="49394" y="31433"/>
                  <a:pt x="49888" y="31927"/>
                </a:cubicBezTo>
                <a:lnTo>
                  <a:pt x="75411" y="60000"/>
                </a:lnTo>
                <a:lnTo>
                  <a:pt x="49888" y="88072"/>
                </a:lnTo>
                <a:cubicBezTo>
                  <a:pt x="49394" y="88566"/>
                  <a:pt x="49088" y="89250"/>
                  <a:pt x="49088" y="90000"/>
                </a:cubicBezTo>
                <a:cubicBezTo>
                  <a:pt x="49088" y="91505"/>
                  <a:pt x="50311" y="92727"/>
                  <a:pt x="51816" y="92727"/>
                </a:cubicBezTo>
                <a:cubicBezTo>
                  <a:pt x="52572" y="92727"/>
                  <a:pt x="53250" y="92422"/>
                  <a:pt x="53744" y="91927"/>
                </a:cubicBezTo>
                <a:lnTo>
                  <a:pt x="81016" y="61927"/>
                </a:lnTo>
                <a:cubicBezTo>
                  <a:pt x="81511" y="61433"/>
                  <a:pt x="81816" y="60755"/>
                  <a:pt x="81816" y="60000"/>
                </a:cubicBezTo>
                <a:cubicBezTo>
                  <a:pt x="81816" y="59250"/>
                  <a:pt x="81511" y="58566"/>
                  <a:pt x="81016" y="58072"/>
                </a:cubicBezTo>
                <a:cubicBezTo>
                  <a:pt x="81016" y="58072"/>
                  <a:pt x="53744" y="28072"/>
                  <a:pt x="53744" y="28072"/>
                </a:cubicBez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075" tIns="38075" rIns="38075" bIns="38075" anchor="ctr"/>
          <a:lstStyle/>
          <a:p>
            <a:endParaRPr lang="zh-TW" altLang="en-US"/>
          </a:p>
        </p:txBody>
      </p:sp>
      <p:sp>
        <p:nvSpPr>
          <p:cNvPr id="12302" name="TextBox 15"/>
          <p:cNvSpPr txBox="1">
            <a:spLocks noChangeArrowheads="1"/>
          </p:cNvSpPr>
          <p:nvPr/>
        </p:nvSpPr>
        <p:spPr bwMode="auto">
          <a:xfrm>
            <a:off x="868363" y="2830513"/>
            <a:ext cx="57626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500">
                <a:latin typeface="微软雅黑" panose="020B0503020204020204" charset="-122"/>
                <a:ea typeface="微软雅黑" panose="020B0503020204020204" charset="-122"/>
              </a:rPr>
              <a:t>茯神，甘草，焦棗仁各</a:t>
            </a:r>
            <a:r>
              <a:rPr lang="en-US" altLang="zh-CN" sz="150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zh-CN" sz="1500">
                <a:latin typeface="微软雅黑" panose="020B0503020204020204" charset="-122"/>
                <a:ea typeface="微软雅黑" panose="020B0503020204020204" charset="-122"/>
              </a:rPr>
              <a:t>克，陳皮</a:t>
            </a:r>
            <a:r>
              <a:rPr lang="en-US" altLang="zh-CN" sz="150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zh-CN" sz="1500">
                <a:latin typeface="微软雅黑" panose="020B0503020204020204" charset="-122"/>
                <a:ea typeface="微软雅黑" panose="020B0503020204020204" charset="-122"/>
              </a:rPr>
              <a:t>克，炒穀芽</a:t>
            </a:r>
            <a:r>
              <a:rPr lang="en-US" altLang="zh-CN" sz="150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zh-CN" sz="1500">
                <a:latin typeface="微软雅黑" panose="020B0503020204020204" charset="-122"/>
                <a:ea typeface="微软雅黑" panose="020B0503020204020204" charset="-122"/>
              </a:rPr>
              <a:t>克，枳殼</a:t>
            </a:r>
            <a:r>
              <a:rPr lang="en-US" altLang="zh-CN" sz="150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zh-CN" sz="1500">
                <a:latin typeface="微软雅黑" panose="020B0503020204020204" charset="-122"/>
                <a:ea typeface="微软雅黑" panose="020B0503020204020204" charset="-122"/>
              </a:rPr>
              <a:t>克</a:t>
            </a:r>
          </a:p>
          <a:p>
            <a:pPr eaLnBrk="1" hangingPunct="1"/>
            <a:r>
              <a:rPr lang="zh-CN" altLang="zh-CN" sz="1500">
                <a:latin typeface="微软雅黑" panose="020B0503020204020204" charset="-122"/>
                <a:ea typeface="微软雅黑" panose="020B0503020204020204" charset="-122"/>
              </a:rPr>
              <a:t>煮沸后服用。可以連續加水煮</a:t>
            </a:r>
          </a:p>
          <a:p>
            <a:pPr eaLnBrk="1" hangingPunct="1"/>
            <a:r>
              <a:rPr lang="zh-CN" altLang="zh-CN" sz="1500">
                <a:latin typeface="微软雅黑" panose="020B0503020204020204" charset="-122"/>
                <a:ea typeface="微软雅黑" panose="020B0503020204020204" charset="-122"/>
              </a:rPr>
              <a:t>功效：養心安神，健脾開胃的作用。對於心悸，食少，胃脹者適合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915988" y="5113338"/>
            <a:ext cx="1731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sym typeface="宋体" panose="02010600030101010101" pitchFamily="2" charset="-122"/>
              </a:rPr>
              <a:t>容易受驚者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906463" y="5597525"/>
            <a:ext cx="83423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500">
                <a:latin typeface="微软雅黑" panose="020B0503020204020204" charset="-122"/>
                <a:ea typeface="微软雅黑" panose="020B0503020204020204" charset="-122"/>
              </a:rPr>
              <a:t>黨參、蓮子各</a:t>
            </a:r>
            <a:r>
              <a:rPr lang="en-US" altLang="zh-CN" sz="150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zh-CN" sz="1500">
                <a:latin typeface="微软雅黑" panose="020B0503020204020204" charset="-122"/>
                <a:ea typeface="微软雅黑" panose="020B0503020204020204" charset="-122"/>
              </a:rPr>
              <a:t>克，茯神</a:t>
            </a:r>
            <a:r>
              <a:rPr lang="en-US" altLang="zh-CN" sz="150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zh-CN" sz="1500">
                <a:latin typeface="微软雅黑" panose="020B0503020204020204" charset="-122"/>
                <a:ea typeface="微软雅黑" panose="020B0503020204020204" charset="-122"/>
              </a:rPr>
              <a:t>克，鍛龍齒</a:t>
            </a:r>
            <a:r>
              <a:rPr lang="en-US" altLang="zh-CN" sz="1500">
                <a:latin typeface="微软雅黑" panose="020B0503020204020204" charset="-122"/>
                <a:ea typeface="微软雅黑" panose="020B0503020204020204" charset="-122"/>
              </a:rPr>
              <a:t>1.5</a:t>
            </a:r>
            <a:r>
              <a:rPr lang="zh-CN" altLang="zh-CN" sz="1500">
                <a:latin typeface="微软雅黑" panose="020B0503020204020204" charset="-122"/>
                <a:ea typeface="微软雅黑" panose="020B0503020204020204" charset="-122"/>
              </a:rPr>
              <a:t>克</a:t>
            </a:r>
            <a:endParaRPr lang="en-US" altLang="zh-CN" sz="150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</a:rPr>
              <a:t>煎煮</a:t>
            </a:r>
            <a:r>
              <a:rPr lang="en-US" altLang="zh-CN" sz="1500">
                <a:latin typeface="微软雅黑" panose="020B0503020204020204" charset="-122"/>
                <a:ea typeface="微软雅黑" panose="020B0503020204020204" charset="-122"/>
              </a:rPr>
              <a:t>20-30</a:t>
            </a:r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</a:rPr>
              <a:t>分鐘，早中晚各一杯。</a:t>
            </a:r>
            <a:endParaRPr lang="zh-CN" altLang="zh-CN" sz="150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endParaRPr lang="en-US" altLang="zh-CN" sz="110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endParaRPr lang="en-US" altLang="zh-CN" sz="10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80" grpId="0" animBg="1"/>
      <p:bldP spid="284" grpId="0" animBg="1"/>
      <p:bldP spid="288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863" y="277813"/>
            <a:ext cx="11598275" cy="6303962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6" name="图片 5" descr="花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-9525"/>
            <a:ext cx="32940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95275" y="279400"/>
            <a:ext cx="2817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070C0"/>
                </a:solidFill>
                <a:latin typeface="方正宋刻本秀楷简体" charset="0"/>
                <a:ea typeface="方正宋刻本秀楷简体" charset="0"/>
              </a:rPr>
              <a:t>湯水養生</a:t>
            </a:r>
          </a:p>
        </p:txBody>
      </p:sp>
      <p:sp>
        <p:nvSpPr>
          <p:cNvPr id="280" name="Shape 280"/>
          <p:cNvSpPr>
            <a:spLocks noChangeArrowheads="1"/>
          </p:cNvSpPr>
          <p:nvPr/>
        </p:nvSpPr>
        <p:spPr bwMode="auto">
          <a:xfrm>
            <a:off x="354013" y="879475"/>
            <a:ext cx="363537" cy="365125"/>
          </a:xfrm>
          <a:custGeom>
            <a:avLst/>
            <a:gdLst>
              <a:gd name="T0" fmla="*/ 140515496 w 120000"/>
              <a:gd name="T1" fmla="*/ 276563421 h 120000"/>
              <a:gd name="T2" fmla="*/ 12775335 w 120000"/>
              <a:gd name="T3" fmla="*/ 144868661 h 120000"/>
              <a:gd name="T4" fmla="*/ 140515496 w 120000"/>
              <a:gd name="T5" fmla="*/ 13171011 h 120000"/>
              <a:gd name="T6" fmla="*/ 268252331 w 120000"/>
              <a:gd name="T7" fmla="*/ 144868661 h 120000"/>
              <a:gd name="T8" fmla="*/ 140515496 w 120000"/>
              <a:gd name="T9" fmla="*/ 276563421 h 120000"/>
              <a:gd name="T10" fmla="*/ 140515496 w 120000"/>
              <a:gd name="T11" fmla="*/ 0 h 120000"/>
              <a:gd name="T12" fmla="*/ 0 w 120000"/>
              <a:gd name="T13" fmla="*/ 144868661 h 120000"/>
              <a:gd name="T14" fmla="*/ 140515496 w 120000"/>
              <a:gd name="T15" fmla="*/ 289736543 h 120000"/>
              <a:gd name="T16" fmla="*/ 281029830 w 120000"/>
              <a:gd name="T17" fmla="*/ 144868661 h 120000"/>
              <a:gd name="T18" fmla="*/ 140515496 w 120000"/>
              <a:gd name="T19" fmla="*/ 0 h 120000"/>
              <a:gd name="T20" fmla="*/ 125863893 w 120000"/>
              <a:gd name="T21" fmla="*/ 67779183 h 120000"/>
              <a:gd name="T22" fmla="*/ 121348571 w 120000"/>
              <a:gd name="T23" fmla="*/ 65847672 h 120000"/>
              <a:gd name="T24" fmla="*/ 114960112 w 120000"/>
              <a:gd name="T25" fmla="*/ 72433844 h 120000"/>
              <a:gd name="T26" fmla="*/ 116833248 w 120000"/>
              <a:gd name="T27" fmla="*/ 77087239 h 120000"/>
              <a:gd name="T28" fmla="*/ 176606568 w 120000"/>
              <a:gd name="T29" fmla="*/ 144868661 h 120000"/>
              <a:gd name="T30" fmla="*/ 116833248 w 120000"/>
              <a:gd name="T31" fmla="*/ 212646895 h 120000"/>
              <a:gd name="T32" fmla="*/ 114960112 w 120000"/>
              <a:gd name="T33" fmla="*/ 217302773 h 120000"/>
              <a:gd name="T34" fmla="*/ 121348571 w 120000"/>
              <a:gd name="T35" fmla="*/ 223886510 h 120000"/>
              <a:gd name="T36" fmla="*/ 125863893 w 120000"/>
              <a:gd name="T37" fmla="*/ 221955146 h 120000"/>
              <a:gd name="T38" fmla="*/ 189732771 w 120000"/>
              <a:gd name="T39" fmla="*/ 149521034 h 120000"/>
              <a:gd name="T40" fmla="*/ 191606682 w 120000"/>
              <a:gd name="T41" fmla="*/ 144868661 h 120000"/>
              <a:gd name="T42" fmla="*/ 189732771 w 120000"/>
              <a:gd name="T43" fmla="*/ 140212978 h 120000"/>
              <a:gd name="T44" fmla="*/ 125863893 w 120000"/>
              <a:gd name="T45" fmla="*/ 67779183 h 1200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0000"/>
              <a:gd name="T70" fmla="*/ 0 h 120000"/>
              <a:gd name="T71" fmla="*/ 120000 w 120000"/>
              <a:gd name="T72" fmla="*/ 120000 h 1200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0000" h="12000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moveTo>
                  <a:pt x="53744" y="28072"/>
                </a:moveTo>
                <a:cubicBezTo>
                  <a:pt x="53250" y="27577"/>
                  <a:pt x="52572" y="27272"/>
                  <a:pt x="51816" y="27272"/>
                </a:cubicBezTo>
                <a:cubicBezTo>
                  <a:pt x="50311" y="27272"/>
                  <a:pt x="49088" y="28494"/>
                  <a:pt x="49088" y="30000"/>
                </a:cubicBezTo>
                <a:cubicBezTo>
                  <a:pt x="49088" y="30755"/>
                  <a:pt x="49394" y="31433"/>
                  <a:pt x="49888" y="31927"/>
                </a:cubicBezTo>
                <a:lnTo>
                  <a:pt x="75411" y="60000"/>
                </a:lnTo>
                <a:lnTo>
                  <a:pt x="49888" y="88072"/>
                </a:lnTo>
                <a:cubicBezTo>
                  <a:pt x="49394" y="88566"/>
                  <a:pt x="49088" y="89250"/>
                  <a:pt x="49088" y="90000"/>
                </a:cubicBezTo>
                <a:cubicBezTo>
                  <a:pt x="49088" y="91505"/>
                  <a:pt x="50311" y="92727"/>
                  <a:pt x="51816" y="92727"/>
                </a:cubicBezTo>
                <a:cubicBezTo>
                  <a:pt x="52572" y="92727"/>
                  <a:pt x="53250" y="92422"/>
                  <a:pt x="53744" y="91927"/>
                </a:cubicBezTo>
                <a:lnTo>
                  <a:pt x="81016" y="61927"/>
                </a:lnTo>
                <a:cubicBezTo>
                  <a:pt x="81511" y="61433"/>
                  <a:pt x="81816" y="60755"/>
                  <a:pt x="81816" y="60000"/>
                </a:cubicBezTo>
                <a:cubicBezTo>
                  <a:pt x="81816" y="59250"/>
                  <a:pt x="81511" y="58566"/>
                  <a:pt x="81016" y="58072"/>
                </a:cubicBezTo>
                <a:cubicBezTo>
                  <a:pt x="81016" y="58072"/>
                  <a:pt x="53744" y="28072"/>
                  <a:pt x="53744" y="28072"/>
                </a:cubicBez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075" tIns="38075" rIns="38075" bIns="38075" anchor="ctr"/>
          <a:lstStyle/>
          <a:p>
            <a:endParaRPr lang="zh-TW" altLang="en-US"/>
          </a:p>
        </p:txBody>
      </p:sp>
      <p:sp>
        <p:nvSpPr>
          <p:cNvPr id="284" name="Shape 284"/>
          <p:cNvSpPr>
            <a:spLocks noChangeArrowheads="1"/>
          </p:cNvSpPr>
          <p:nvPr/>
        </p:nvSpPr>
        <p:spPr bwMode="auto">
          <a:xfrm>
            <a:off x="352425" y="2138363"/>
            <a:ext cx="363538" cy="366712"/>
          </a:xfrm>
          <a:custGeom>
            <a:avLst/>
            <a:gdLst>
              <a:gd name="T0" fmla="*/ 140517725 w 120000"/>
              <a:gd name="T1" fmla="*/ 285088386 h 120000"/>
              <a:gd name="T2" fmla="*/ 12775467 w 120000"/>
              <a:gd name="T3" fmla="*/ 149333937 h 120000"/>
              <a:gd name="T4" fmla="*/ 140517725 w 120000"/>
              <a:gd name="T5" fmla="*/ 13576695 h 120000"/>
              <a:gd name="T6" fmla="*/ 268257529 w 120000"/>
              <a:gd name="T7" fmla="*/ 149333937 h 120000"/>
              <a:gd name="T8" fmla="*/ 140517725 w 120000"/>
              <a:gd name="T9" fmla="*/ 285088386 h 120000"/>
              <a:gd name="T10" fmla="*/ 140517725 w 120000"/>
              <a:gd name="T11" fmla="*/ 0 h 120000"/>
              <a:gd name="T12" fmla="*/ 0 w 120000"/>
              <a:gd name="T13" fmla="*/ 149333937 h 120000"/>
              <a:gd name="T14" fmla="*/ 140517725 w 120000"/>
              <a:gd name="T15" fmla="*/ 298667875 h 120000"/>
              <a:gd name="T16" fmla="*/ 281035450 w 120000"/>
              <a:gd name="T17" fmla="*/ 149333937 h 120000"/>
              <a:gd name="T18" fmla="*/ 140517725 w 120000"/>
              <a:gd name="T19" fmla="*/ 0 h 120000"/>
              <a:gd name="T20" fmla="*/ 125866663 w 120000"/>
              <a:gd name="T21" fmla="*/ 69868079 h 120000"/>
              <a:gd name="T22" fmla="*/ 121351328 w 120000"/>
              <a:gd name="T23" fmla="*/ 67876980 h 120000"/>
              <a:gd name="T24" fmla="*/ 114962077 w 120000"/>
              <a:gd name="T25" fmla="*/ 74667018 h 120000"/>
              <a:gd name="T26" fmla="*/ 116835799 w 120000"/>
              <a:gd name="T27" fmla="*/ 79463169 h 120000"/>
              <a:gd name="T28" fmla="*/ 176609477 w 120000"/>
              <a:gd name="T29" fmla="*/ 149333937 h 120000"/>
              <a:gd name="T30" fmla="*/ 116835799 w 120000"/>
              <a:gd name="T31" fmla="*/ 219202090 h 120000"/>
              <a:gd name="T32" fmla="*/ 114962077 w 120000"/>
              <a:gd name="T33" fmla="*/ 224000833 h 120000"/>
              <a:gd name="T34" fmla="*/ 121351328 w 120000"/>
              <a:gd name="T35" fmla="*/ 230788426 h 120000"/>
              <a:gd name="T36" fmla="*/ 125866663 w 120000"/>
              <a:gd name="T37" fmla="*/ 228797033 h 120000"/>
              <a:gd name="T38" fmla="*/ 189736492 w 120000"/>
              <a:gd name="T39" fmla="*/ 154130138 h 120000"/>
              <a:gd name="T40" fmla="*/ 191609730 w 120000"/>
              <a:gd name="T41" fmla="*/ 149333937 h 120000"/>
              <a:gd name="T42" fmla="*/ 189736492 w 120000"/>
              <a:gd name="T43" fmla="*/ 144535097 h 120000"/>
              <a:gd name="T44" fmla="*/ 125866663 w 120000"/>
              <a:gd name="T45" fmla="*/ 69868079 h 1200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0000"/>
              <a:gd name="T70" fmla="*/ 0 h 120000"/>
              <a:gd name="T71" fmla="*/ 120000 w 120000"/>
              <a:gd name="T72" fmla="*/ 120000 h 1200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0000" h="12000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moveTo>
                  <a:pt x="53744" y="28072"/>
                </a:moveTo>
                <a:cubicBezTo>
                  <a:pt x="53250" y="27577"/>
                  <a:pt x="52572" y="27272"/>
                  <a:pt x="51816" y="27272"/>
                </a:cubicBezTo>
                <a:cubicBezTo>
                  <a:pt x="50311" y="27272"/>
                  <a:pt x="49088" y="28494"/>
                  <a:pt x="49088" y="30000"/>
                </a:cubicBezTo>
                <a:cubicBezTo>
                  <a:pt x="49088" y="30755"/>
                  <a:pt x="49394" y="31433"/>
                  <a:pt x="49888" y="31927"/>
                </a:cubicBezTo>
                <a:lnTo>
                  <a:pt x="75411" y="60000"/>
                </a:lnTo>
                <a:lnTo>
                  <a:pt x="49888" y="88072"/>
                </a:lnTo>
                <a:cubicBezTo>
                  <a:pt x="49394" y="88566"/>
                  <a:pt x="49088" y="89250"/>
                  <a:pt x="49088" y="90000"/>
                </a:cubicBezTo>
                <a:cubicBezTo>
                  <a:pt x="49088" y="91505"/>
                  <a:pt x="50311" y="92727"/>
                  <a:pt x="51816" y="92727"/>
                </a:cubicBezTo>
                <a:cubicBezTo>
                  <a:pt x="52572" y="92727"/>
                  <a:pt x="53250" y="92422"/>
                  <a:pt x="53744" y="91927"/>
                </a:cubicBezTo>
                <a:lnTo>
                  <a:pt x="81016" y="61927"/>
                </a:lnTo>
                <a:cubicBezTo>
                  <a:pt x="81511" y="61433"/>
                  <a:pt x="81816" y="60755"/>
                  <a:pt x="81816" y="60000"/>
                </a:cubicBezTo>
                <a:cubicBezTo>
                  <a:pt x="81816" y="59250"/>
                  <a:pt x="81511" y="58566"/>
                  <a:pt x="81016" y="58072"/>
                </a:cubicBezTo>
                <a:cubicBezTo>
                  <a:pt x="81016" y="58072"/>
                  <a:pt x="53744" y="28072"/>
                  <a:pt x="53744" y="28072"/>
                </a:cubicBez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075" tIns="38075" rIns="38075" bIns="38075" anchor="ctr"/>
          <a:lstStyle/>
          <a:p>
            <a:endParaRPr lang="zh-TW" altLang="en-US"/>
          </a:p>
        </p:txBody>
      </p:sp>
      <p:sp>
        <p:nvSpPr>
          <p:cNvPr id="288" name="Shape 288"/>
          <p:cNvSpPr>
            <a:spLocks noChangeArrowheads="1"/>
          </p:cNvSpPr>
          <p:nvPr/>
        </p:nvSpPr>
        <p:spPr bwMode="auto">
          <a:xfrm>
            <a:off x="354013" y="4246563"/>
            <a:ext cx="363537" cy="366712"/>
          </a:xfrm>
          <a:custGeom>
            <a:avLst/>
            <a:gdLst>
              <a:gd name="T0" fmla="*/ 140515496 w 120000"/>
              <a:gd name="T1" fmla="*/ 285088386 h 120000"/>
              <a:gd name="T2" fmla="*/ 12775335 w 120000"/>
              <a:gd name="T3" fmla="*/ 149333937 h 120000"/>
              <a:gd name="T4" fmla="*/ 140515496 w 120000"/>
              <a:gd name="T5" fmla="*/ 13576695 h 120000"/>
              <a:gd name="T6" fmla="*/ 268252331 w 120000"/>
              <a:gd name="T7" fmla="*/ 149333937 h 120000"/>
              <a:gd name="T8" fmla="*/ 140515496 w 120000"/>
              <a:gd name="T9" fmla="*/ 285088386 h 120000"/>
              <a:gd name="T10" fmla="*/ 140515496 w 120000"/>
              <a:gd name="T11" fmla="*/ 0 h 120000"/>
              <a:gd name="T12" fmla="*/ 0 w 120000"/>
              <a:gd name="T13" fmla="*/ 149333937 h 120000"/>
              <a:gd name="T14" fmla="*/ 140515496 w 120000"/>
              <a:gd name="T15" fmla="*/ 298667875 h 120000"/>
              <a:gd name="T16" fmla="*/ 281029830 w 120000"/>
              <a:gd name="T17" fmla="*/ 149333937 h 120000"/>
              <a:gd name="T18" fmla="*/ 140515496 w 120000"/>
              <a:gd name="T19" fmla="*/ 0 h 120000"/>
              <a:gd name="T20" fmla="*/ 125863893 w 120000"/>
              <a:gd name="T21" fmla="*/ 69868079 h 120000"/>
              <a:gd name="T22" fmla="*/ 121348571 w 120000"/>
              <a:gd name="T23" fmla="*/ 67876980 h 120000"/>
              <a:gd name="T24" fmla="*/ 114960112 w 120000"/>
              <a:gd name="T25" fmla="*/ 74667018 h 120000"/>
              <a:gd name="T26" fmla="*/ 116833248 w 120000"/>
              <a:gd name="T27" fmla="*/ 79463169 h 120000"/>
              <a:gd name="T28" fmla="*/ 176606568 w 120000"/>
              <a:gd name="T29" fmla="*/ 149333937 h 120000"/>
              <a:gd name="T30" fmla="*/ 116833248 w 120000"/>
              <a:gd name="T31" fmla="*/ 219202090 h 120000"/>
              <a:gd name="T32" fmla="*/ 114960112 w 120000"/>
              <a:gd name="T33" fmla="*/ 224000833 h 120000"/>
              <a:gd name="T34" fmla="*/ 121348571 w 120000"/>
              <a:gd name="T35" fmla="*/ 230788426 h 120000"/>
              <a:gd name="T36" fmla="*/ 125863893 w 120000"/>
              <a:gd name="T37" fmla="*/ 228797033 h 120000"/>
              <a:gd name="T38" fmla="*/ 189732771 w 120000"/>
              <a:gd name="T39" fmla="*/ 154130138 h 120000"/>
              <a:gd name="T40" fmla="*/ 191606682 w 120000"/>
              <a:gd name="T41" fmla="*/ 149333937 h 120000"/>
              <a:gd name="T42" fmla="*/ 189732771 w 120000"/>
              <a:gd name="T43" fmla="*/ 144535097 h 120000"/>
              <a:gd name="T44" fmla="*/ 125863893 w 120000"/>
              <a:gd name="T45" fmla="*/ 69868079 h 1200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0000"/>
              <a:gd name="T70" fmla="*/ 0 h 120000"/>
              <a:gd name="T71" fmla="*/ 120000 w 120000"/>
              <a:gd name="T72" fmla="*/ 120000 h 1200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0000" h="12000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moveTo>
                  <a:pt x="53744" y="28072"/>
                </a:moveTo>
                <a:cubicBezTo>
                  <a:pt x="53250" y="27577"/>
                  <a:pt x="52572" y="27272"/>
                  <a:pt x="51816" y="27272"/>
                </a:cubicBezTo>
                <a:cubicBezTo>
                  <a:pt x="50311" y="27272"/>
                  <a:pt x="49088" y="28494"/>
                  <a:pt x="49088" y="30000"/>
                </a:cubicBezTo>
                <a:cubicBezTo>
                  <a:pt x="49088" y="30755"/>
                  <a:pt x="49394" y="31433"/>
                  <a:pt x="49888" y="31927"/>
                </a:cubicBezTo>
                <a:lnTo>
                  <a:pt x="75411" y="60000"/>
                </a:lnTo>
                <a:lnTo>
                  <a:pt x="49888" y="88072"/>
                </a:lnTo>
                <a:cubicBezTo>
                  <a:pt x="49394" y="88566"/>
                  <a:pt x="49088" y="89250"/>
                  <a:pt x="49088" y="90000"/>
                </a:cubicBezTo>
                <a:cubicBezTo>
                  <a:pt x="49088" y="91505"/>
                  <a:pt x="50311" y="92727"/>
                  <a:pt x="51816" y="92727"/>
                </a:cubicBezTo>
                <a:cubicBezTo>
                  <a:pt x="52572" y="92727"/>
                  <a:pt x="53250" y="92422"/>
                  <a:pt x="53744" y="91927"/>
                </a:cubicBezTo>
                <a:lnTo>
                  <a:pt x="81016" y="61927"/>
                </a:lnTo>
                <a:cubicBezTo>
                  <a:pt x="81511" y="61433"/>
                  <a:pt x="81816" y="60755"/>
                  <a:pt x="81816" y="60000"/>
                </a:cubicBezTo>
                <a:cubicBezTo>
                  <a:pt x="81816" y="59250"/>
                  <a:pt x="81511" y="58566"/>
                  <a:pt x="81016" y="58072"/>
                </a:cubicBezTo>
                <a:cubicBezTo>
                  <a:pt x="81016" y="58072"/>
                  <a:pt x="53744" y="28072"/>
                  <a:pt x="53744" y="28072"/>
                </a:cubicBez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075" tIns="38075" rIns="38075" bIns="38075" anchor="ctr"/>
          <a:lstStyle/>
          <a:p>
            <a:endParaRPr lang="zh-TW" altLang="en-US"/>
          </a:p>
        </p:txBody>
      </p:sp>
      <p:sp>
        <p:nvSpPr>
          <p:cNvPr id="108" name="矩形 107"/>
          <p:cNvSpPr>
            <a:spLocks noChangeArrowheads="1"/>
          </p:cNvSpPr>
          <p:nvPr/>
        </p:nvSpPr>
        <p:spPr bwMode="auto">
          <a:xfrm>
            <a:off x="879475" y="887413"/>
            <a:ext cx="142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滋陰湯水</a:t>
            </a:r>
            <a:endParaRPr lang="zh-CN" altLang="zh-CN" sz="2400" b="1"/>
          </a:p>
        </p:txBody>
      </p:sp>
      <p:sp>
        <p:nvSpPr>
          <p:cNvPr id="13321" name="矩形 108"/>
          <p:cNvSpPr>
            <a:spLocks noChangeArrowheads="1"/>
          </p:cNvSpPr>
          <p:nvPr/>
        </p:nvSpPr>
        <p:spPr bwMode="auto">
          <a:xfrm>
            <a:off x="879475" y="1281113"/>
            <a:ext cx="92471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1600"/>
              <a:t>材料：麥冬</a:t>
            </a:r>
            <a:r>
              <a:rPr lang="en-US" altLang="zh-CN" sz="1600"/>
              <a:t>15g</a:t>
            </a:r>
            <a:r>
              <a:rPr lang="zh-CN" altLang="zh-CN" sz="1600"/>
              <a:t>，沙參</a:t>
            </a:r>
            <a:r>
              <a:rPr lang="en-US" altLang="zh-CN" sz="1600"/>
              <a:t>30g</a:t>
            </a:r>
            <a:r>
              <a:rPr lang="zh-CN" altLang="zh-CN" sz="1600"/>
              <a:t>，玉竹</a:t>
            </a:r>
            <a:r>
              <a:rPr lang="en-US" altLang="zh-CN" sz="1600"/>
              <a:t>30g</a:t>
            </a:r>
            <a:r>
              <a:rPr lang="zh-CN" altLang="zh-CN" sz="1600"/>
              <a:t>、百合</a:t>
            </a:r>
            <a:r>
              <a:rPr lang="en-US" altLang="zh-CN" sz="1600"/>
              <a:t>30g</a:t>
            </a:r>
            <a:r>
              <a:rPr lang="zh-CN" altLang="zh-CN" sz="1600"/>
              <a:t>、瘦肉半斤。</a:t>
            </a:r>
            <a:r>
              <a:rPr lang="en-US" altLang="zh-CN" sz="1600"/>
              <a:t/>
            </a:r>
            <a:br>
              <a:rPr lang="en-US" altLang="zh-CN" sz="1600"/>
            </a:br>
            <a:r>
              <a:rPr lang="zh-CN" altLang="zh-CN" sz="1600"/>
              <a:t>做法：三碗水浸所有藥材約三十分鐘，瘦肉先滾起，放入藥材以小火煲一至一小時半。</a:t>
            </a:r>
            <a:r>
              <a:rPr lang="en-US" altLang="zh-CN" sz="1600"/>
              <a:t/>
            </a:r>
            <a:br>
              <a:rPr lang="en-US" altLang="zh-CN" sz="1600"/>
            </a:br>
            <a:r>
              <a:rPr lang="zh-CN" altLang="zh-CN" sz="1600"/>
              <a:t>功效：此湯適合心陰不足者。滋心陰、助寧神。</a:t>
            </a:r>
            <a:endParaRPr lang="zh-CN" altLang="zh-CN" sz="1000"/>
          </a:p>
        </p:txBody>
      </p:sp>
      <p:sp>
        <p:nvSpPr>
          <p:cNvPr id="110" name="矩形 109"/>
          <p:cNvSpPr>
            <a:spLocks noChangeArrowheads="1"/>
          </p:cNvSpPr>
          <p:nvPr/>
        </p:nvSpPr>
        <p:spPr bwMode="auto">
          <a:xfrm>
            <a:off x="904875" y="2090738"/>
            <a:ext cx="1731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/>
              <a:t>健脾安神湯</a:t>
            </a:r>
            <a:endParaRPr lang="zh-CN" altLang="en-US" sz="2400" b="1">
              <a:sym typeface="宋体" panose="02010600030101010101" pitchFamily="2" charset="-122"/>
            </a:endParaRPr>
          </a:p>
        </p:txBody>
      </p:sp>
      <p:sp>
        <p:nvSpPr>
          <p:cNvPr id="112" name="矩形 111"/>
          <p:cNvSpPr>
            <a:spLocks noChangeArrowheads="1"/>
          </p:cNvSpPr>
          <p:nvPr/>
        </p:nvSpPr>
        <p:spPr bwMode="auto">
          <a:xfrm>
            <a:off x="906463" y="3262313"/>
            <a:ext cx="1731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三味安眠汤</a:t>
            </a:r>
            <a:endParaRPr lang="zh-CN" altLang="zh-CN" sz="2400" b="1">
              <a:sym typeface="宋体" panose="02010600030101010101" pitchFamily="2" charset="-122"/>
            </a:endParaRPr>
          </a:p>
        </p:txBody>
      </p:sp>
      <p:sp>
        <p:nvSpPr>
          <p:cNvPr id="113" name="矩形 112"/>
          <p:cNvSpPr>
            <a:spLocks noChangeArrowheads="1"/>
          </p:cNvSpPr>
          <p:nvPr/>
        </p:nvSpPr>
        <p:spPr bwMode="auto">
          <a:xfrm>
            <a:off x="904875" y="3656013"/>
            <a:ext cx="8342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/>
              <a:t>材料：酸棗仁</a:t>
            </a:r>
            <a:r>
              <a:rPr lang="en-US" altLang="zh-CN" sz="1600"/>
              <a:t>10g</a:t>
            </a:r>
            <a:r>
              <a:rPr lang="zh-CN" altLang="en-US" sz="1600"/>
              <a:t>，麥冬</a:t>
            </a:r>
            <a:r>
              <a:rPr lang="en-US" altLang="zh-CN" sz="1600"/>
              <a:t>3g</a:t>
            </a:r>
            <a:r>
              <a:rPr lang="zh-CN" altLang="en-US" sz="1600"/>
              <a:t>、遠志各</a:t>
            </a:r>
            <a:r>
              <a:rPr lang="en-US" altLang="zh-CN" sz="1600"/>
              <a:t>3g</a:t>
            </a:r>
            <a:r>
              <a:rPr lang="zh-CN" altLang="en-US" sz="1600"/>
              <a:t>，以水</a:t>
            </a:r>
            <a:r>
              <a:rPr lang="en-US" altLang="zh-CN" sz="1600"/>
              <a:t>500c.c.</a:t>
            </a:r>
            <a:r>
              <a:rPr lang="zh-CN" altLang="en-US" sz="1600"/>
              <a:t>煎成</a:t>
            </a:r>
            <a:r>
              <a:rPr lang="en-US" altLang="zh-CN" sz="1600"/>
              <a:t>50c.c.</a:t>
            </a:r>
            <a:r>
              <a:rPr lang="zh-CN" altLang="en-US" sz="1600"/>
              <a:t>（一定要睡前服用）</a:t>
            </a:r>
            <a:endParaRPr lang="en-US" altLang="zh-CN" sz="1600"/>
          </a:p>
          <a:p>
            <a:r>
              <a:rPr lang="zh-CN" altLang="en-US" sz="1600"/>
              <a:t>以上三種藥材均有甯心安神鎮靜的作用，混合有催眠的效果。</a:t>
            </a:r>
          </a:p>
        </p:txBody>
      </p:sp>
      <p:sp>
        <p:nvSpPr>
          <p:cNvPr id="14" name="Shape 288"/>
          <p:cNvSpPr>
            <a:spLocks noChangeArrowheads="1"/>
          </p:cNvSpPr>
          <p:nvPr/>
        </p:nvSpPr>
        <p:spPr bwMode="auto">
          <a:xfrm>
            <a:off x="352425" y="3306763"/>
            <a:ext cx="363538" cy="366712"/>
          </a:xfrm>
          <a:custGeom>
            <a:avLst/>
            <a:gdLst>
              <a:gd name="T0" fmla="*/ 140517725 w 120000"/>
              <a:gd name="T1" fmla="*/ 285089364 h 120000"/>
              <a:gd name="T2" fmla="*/ 12775467 w 120000"/>
              <a:gd name="T3" fmla="*/ 149334720 h 120000"/>
              <a:gd name="T4" fmla="*/ 140517725 w 120000"/>
              <a:gd name="T5" fmla="*/ 13576695 h 120000"/>
              <a:gd name="T6" fmla="*/ 268257529 w 120000"/>
              <a:gd name="T7" fmla="*/ 149334720 h 120000"/>
              <a:gd name="T8" fmla="*/ 140517725 w 120000"/>
              <a:gd name="T9" fmla="*/ 285089364 h 120000"/>
              <a:gd name="T10" fmla="*/ 140517725 w 120000"/>
              <a:gd name="T11" fmla="*/ 0 h 120000"/>
              <a:gd name="T12" fmla="*/ 0 w 120000"/>
              <a:gd name="T13" fmla="*/ 149334720 h 120000"/>
              <a:gd name="T14" fmla="*/ 140517725 w 120000"/>
              <a:gd name="T15" fmla="*/ 298668657 h 120000"/>
              <a:gd name="T16" fmla="*/ 281035450 w 120000"/>
              <a:gd name="T17" fmla="*/ 149334720 h 120000"/>
              <a:gd name="T18" fmla="*/ 140517725 w 120000"/>
              <a:gd name="T19" fmla="*/ 0 h 120000"/>
              <a:gd name="T20" fmla="*/ 125866663 w 120000"/>
              <a:gd name="T21" fmla="*/ 69868079 h 120000"/>
              <a:gd name="T22" fmla="*/ 121351328 w 120000"/>
              <a:gd name="T23" fmla="*/ 67877811 h 120000"/>
              <a:gd name="T24" fmla="*/ 114962077 w 120000"/>
              <a:gd name="T25" fmla="*/ 74667018 h 120000"/>
              <a:gd name="T26" fmla="*/ 116835799 w 120000"/>
              <a:gd name="T27" fmla="*/ 79463169 h 120000"/>
              <a:gd name="T28" fmla="*/ 176609477 w 120000"/>
              <a:gd name="T29" fmla="*/ 149334720 h 120000"/>
              <a:gd name="T30" fmla="*/ 116835799 w 120000"/>
              <a:gd name="T31" fmla="*/ 219202872 h 120000"/>
              <a:gd name="T32" fmla="*/ 114962077 w 120000"/>
              <a:gd name="T33" fmla="*/ 224001615 h 120000"/>
              <a:gd name="T34" fmla="*/ 121351328 w 120000"/>
              <a:gd name="T35" fmla="*/ 230788426 h 120000"/>
              <a:gd name="T36" fmla="*/ 125866663 w 120000"/>
              <a:gd name="T37" fmla="*/ 228797816 h 120000"/>
              <a:gd name="T38" fmla="*/ 189736492 w 120000"/>
              <a:gd name="T39" fmla="*/ 154130138 h 120000"/>
              <a:gd name="T40" fmla="*/ 191609730 w 120000"/>
              <a:gd name="T41" fmla="*/ 149334720 h 120000"/>
              <a:gd name="T42" fmla="*/ 189736492 w 120000"/>
              <a:gd name="T43" fmla="*/ 144535879 h 120000"/>
              <a:gd name="T44" fmla="*/ 125866663 w 120000"/>
              <a:gd name="T45" fmla="*/ 69868079 h 1200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0000"/>
              <a:gd name="T70" fmla="*/ 0 h 120000"/>
              <a:gd name="T71" fmla="*/ 120000 w 120000"/>
              <a:gd name="T72" fmla="*/ 120000 h 1200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0000" h="12000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moveTo>
                  <a:pt x="53744" y="28072"/>
                </a:moveTo>
                <a:cubicBezTo>
                  <a:pt x="53250" y="27577"/>
                  <a:pt x="52572" y="27272"/>
                  <a:pt x="51816" y="27272"/>
                </a:cubicBezTo>
                <a:cubicBezTo>
                  <a:pt x="50311" y="27272"/>
                  <a:pt x="49088" y="28494"/>
                  <a:pt x="49088" y="30000"/>
                </a:cubicBezTo>
                <a:cubicBezTo>
                  <a:pt x="49088" y="30755"/>
                  <a:pt x="49394" y="31433"/>
                  <a:pt x="49888" y="31927"/>
                </a:cubicBezTo>
                <a:lnTo>
                  <a:pt x="75411" y="60000"/>
                </a:lnTo>
                <a:lnTo>
                  <a:pt x="49888" y="88072"/>
                </a:lnTo>
                <a:cubicBezTo>
                  <a:pt x="49394" y="88566"/>
                  <a:pt x="49088" y="89250"/>
                  <a:pt x="49088" y="90000"/>
                </a:cubicBezTo>
                <a:cubicBezTo>
                  <a:pt x="49088" y="91505"/>
                  <a:pt x="50311" y="92727"/>
                  <a:pt x="51816" y="92727"/>
                </a:cubicBezTo>
                <a:cubicBezTo>
                  <a:pt x="52572" y="92727"/>
                  <a:pt x="53250" y="92422"/>
                  <a:pt x="53744" y="91927"/>
                </a:cubicBezTo>
                <a:lnTo>
                  <a:pt x="81016" y="61927"/>
                </a:lnTo>
                <a:cubicBezTo>
                  <a:pt x="81511" y="61433"/>
                  <a:pt x="81816" y="60755"/>
                  <a:pt x="81816" y="60000"/>
                </a:cubicBezTo>
                <a:cubicBezTo>
                  <a:pt x="81816" y="59250"/>
                  <a:pt x="81511" y="58566"/>
                  <a:pt x="81016" y="58072"/>
                </a:cubicBezTo>
                <a:cubicBezTo>
                  <a:pt x="81016" y="58072"/>
                  <a:pt x="53744" y="28072"/>
                  <a:pt x="53744" y="28072"/>
                </a:cubicBez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075" tIns="38075" rIns="38075" bIns="38075" anchor="ctr"/>
          <a:lstStyle/>
          <a:p>
            <a:endParaRPr lang="zh-TW" altLang="en-US"/>
          </a:p>
        </p:txBody>
      </p:sp>
      <p:sp>
        <p:nvSpPr>
          <p:cNvPr id="12302" name="TextBox 15"/>
          <p:cNvSpPr txBox="1">
            <a:spLocks noChangeArrowheads="1"/>
          </p:cNvSpPr>
          <p:nvPr/>
        </p:nvSpPr>
        <p:spPr bwMode="auto">
          <a:xfrm>
            <a:off x="877888" y="2468563"/>
            <a:ext cx="7981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1600"/>
              <a:t>材料：淮山</a:t>
            </a:r>
            <a:r>
              <a:rPr lang="en-US" altLang="zh-CN" sz="1600"/>
              <a:t>30g</a:t>
            </a:r>
            <a:r>
              <a:rPr lang="zh-CN" altLang="zh-CN" sz="1600"/>
              <a:t>、茯神</a:t>
            </a:r>
            <a:r>
              <a:rPr lang="en-US" altLang="zh-CN" sz="1600"/>
              <a:t>30g</a:t>
            </a:r>
            <a:r>
              <a:rPr lang="zh-CN" altLang="zh-CN" sz="1600"/>
              <a:t>、酸棗仁</a:t>
            </a:r>
            <a:r>
              <a:rPr lang="en-US" altLang="zh-CN" sz="1600"/>
              <a:t>30g</a:t>
            </a:r>
            <a:r>
              <a:rPr lang="zh-CN" altLang="zh-CN" sz="1600"/>
              <a:t>、龍眼肉</a:t>
            </a:r>
            <a:r>
              <a:rPr lang="en-US" altLang="zh-CN" sz="1600"/>
              <a:t>15g</a:t>
            </a:r>
            <a:r>
              <a:rPr lang="zh-CN" altLang="zh-CN" sz="1600"/>
              <a:t>、蓮子</a:t>
            </a:r>
            <a:r>
              <a:rPr lang="en-US" altLang="zh-CN" sz="1600"/>
              <a:t>30g</a:t>
            </a:r>
            <a:r>
              <a:rPr lang="zh-CN" altLang="zh-CN" sz="1600"/>
              <a:t>、大棗</a:t>
            </a:r>
            <a:r>
              <a:rPr lang="en-US" altLang="zh-CN" sz="1600"/>
              <a:t>5</a:t>
            </a:r>
            <a:r>
              <a:rPr lang="zh-CN" altLang="en-US" sz="1600"/>
              <a:t>粒</a:t>
            </a:r>
            <a:r>
              <a:rPr lang="zh-CN" altLang="zh-CN" sz="1600"/>
              <a:t>、瘦肉半斤。</a:t>
            </a:r>
            <a:r>
              <a:rPr lang="en-US" altLang="zh-CN" sz="1600"/>
              <a:t/>
            </a:r>
            <a:br>
              <a:rPr lang="en-US" altLang="zh-CN" sz="1600"/>
            </a:br>
            <a:r>
              <a:rPr lang="zh-CN" altLang="zh-CN" sz="1600"/>
              <a:t>做法：三碗水浸所有藥材約三十分鐘，瘦肉先滾起，放入藥材以文火煲一至一小時半。</a:t>
            </a:r>
            <a:r>
              <a:rPr lang="en-US" altLang="zh-CN" sz="1600"/>
              <a:t/>
            </a:r>
            <a:br>
              <a:rPr lang="en-US" altLang="zh-CN" sz="1600"/>
            </a:br>
            <a:r>
              <a:rPr lang="zh-CN" altLang="zh-CN" sz="1600"/>
              <a:t>功效：此湯心脾兩虛者尤適。有助健脾益氣、寧心安神。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925513" y="4189413"/>
            <a:ext cx="1731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ym typeface="宋体" panose="02010600030101010101" pitchFamily="2" charset="-122"/>
              </a:rPr>
              <a:t>甘麥大棗湯</a:t>
            </a:r>
            <a:endParaRPr lang="zh-CN" altLang="zh-CN" sz="2400" b="1">
              <a:sym typeface="宋体" panose="02010600030101010101" pitchFamily="2" charset="-122"/>
            </a:endParaRPr>
          </a:p>
        </p:txBody>
      </p:sp>
      <p:sp>
        <p:nvSpPr>
          <p:cNvPr id="13328" name="矩形 15"/>
          <p:cNvSpPr>
            <a:spLocks noChangeArrowheads="1"/>
          </p:cNvSpPr>
          <p:nvPr/>
        </p:nvSpPr>
        <p:spPr bwMode="auto">
          <a:xfrm>
            <a:off x="915988" y="4673600"/>
            <a:ext cx="8789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/>
              <a:t>材料：小麥米</a:t>
            </a:r>
            <a:r>
              <a:rPr lang="en-US" altLang="zh-CN" sz="1600"/>
              <a:t>2</a:t>
            </a:r>
            <a:r>
              <a:rPr lang="zh-CN" altLang="en-US" sz="1600"/>
              <a:t>兩，甘草</a:t>
            </a:r>
            <a:r>
              <a:rPr lang="en-US" altLang="zh-CN" sz="1600"/>
              <a:t>10g</a:t>
            </a:r>
            <a:r>
              <a:rPr lang="zh-CN" altLang="en-US" sz="1600"/>
              <a:t>，茯神</a:t>
            </a:r>
            <a:r>
              <a:rPr lang="en-US" altLang="zh-CN" sz="1600"/>
              <a:t>30g</a:t>
            </a:r>
            <a:r>
              <a:rPr lang="zh-CN" altLang="en-US" sz="1600"/>
              <a:t>，百合</a:t>
            </a:r>
            <a:r>
              <a:rPr lang="en-US" altLang="zh-CN" sz="1600"/>
              <a:t>30g</a:t>
            </a:r>
            <a:r>
              <a:rPr lang="zh-CN" altLang="en-US" sz="1600"/>
              <a:t>，紅棗</a:t>
            </a:r>
            <a:r>
              <a:rPr lang="en-US" altLang="zh-CN" sz="1600"/>
              <a:t>8</a:t>
            </a:r>
            <a:r>
              <a:rPr lang="zh-CN" altLang="en-US" sz="1600"/>
              <a:t>粒。</a:t>
            </a:r>
            <a:endParaRPr lang="en-US" altLang="zh-CN" sz="1600"/>
          </a:p>
          <a:p>
            <a:r>
              <a:rPr lang="zh-CN" altLang="en-US" sz="1600"/>
              <a:t>症見精神恍惚，情緒易波動、睡眠不安、呵欠頻作，或無故悲傷欲哭、言行失常患者有幫助。</a:t>
            </a:r>
          </a:p>
        </p:txBody>
      </p:sp>
      <p:sp>
        <p:nvSpPr>
          <p:cNvPr id="17" name="Shape 288"/>
          <p:cNvSpPr>
            <a:spLocks noChangeArrowheads="1"/>
          </p:cNvSpPr>
          <p:nvPr/>
        </p:nvSpPr>
        <p:spPr bwMode="auto">
          <a:xfrm>
            <a:off x="354013" y="5265738"/>
            <a:ext cx="363537" cy="366712"/>
          </a:xfrm>
          <a:custGeom>
            <a:avLst/>
            <a:gdLst>
              <a:gd name="T0" fmla="*/ 140515496 w 120000"/>
              <a:gd name="T1" fmla="*/ 285088386 h 120000"/>
              <a:gd name="T2" fmla="*/ 12775335 w 120000"/>
              <a:gd name="T3" fmla="*/ 149333937 h 120000"/>
              <a:gd name="T4" fmla="*/ 140515496 w 120000"/>
              <a:gd name="T5" fmla="*/ 13576695 h 120000"/>
              <a:gd name="T6" fmla="*/ 268252331 w 120000"/>
              <a:gd name="T7" fmla="*/ 149333937 h 120000"/>
              <a:gd name="T8" fmla="*/ 140515496 w 120000"/>
              <a:gd name="T9" fmla="*/ 285088386 h 120000"/>
              <a:gd name="T10" fmla="*/ 140515496 w 120000"/>
              <a:gd name="T11" fmla="*/ 0 h 120000"/>
              <a:gd name="T12" fmla="*/ 0 w 120000"/>
              <a:gd name="T13" fmla="*/ 149333937 h 120000"/>
              <a:gd name="T14" fmla="*/ 140515496 w 120000"/>
              <a:gd name="T15" fmla="*/ 298667875 h 120000"/>
              <a:gd name="T16" fmla="*/ 281029830 w 120000"/>
              <a:gd name="T17" fmla="*/ 149333937 h 120000"/>
              <a:gd name="T18" fmla="*/ 140515496 w 120000"/>
              <a:gd name="T19" fmla="*/ 0 h 120000"/>
              <a:gd name="T20" fmla="*/ 125863893 w 120000"/>
              <a:gd name="T21" fmla="*/ 69868079 h 120000"/>
              <a:gd name="T22" fmla="*/ 121348571 w 120000"/>
              <a:gd name="T23" fmla="*/ 67876980 h 120000"/>
              <a:gd name="T24" fmla="*/ 114960112 w 120000"/>
              <a:gd name="T25" fmla="*/ 74667018 h 120000"/>
              <a:gd name="T26" fmla="*/ 116833248 w 120000"/>
              <a:gd name="T27" fmla="*/ 79463169 h 120000"/>
              <a:gd name="T28" fmla="*/ 176606568 w 120000"/>
              <a:gd name="T29" fmla="*/ 149333937 h 120000"/>
              <a:gd name="T30" fmla="*/ 116833248 w 120000"/>
              <a:gd name="T31" fmla="*/ 219202090 h 120000"/>
              <a:gd name="T32" fmla="*/ 114960112 w 120000"/>
              <a:gd name="T33" fmla="*/ 224000833 h 120000"/>
              <a:gd name="T34" fmla="*/ 121348571 w 120000"/>
              <a:gd name="T35" fmla="*/ 230788426 h 120000"/>
              <a:gd name="T36" fmla="*/ 125863893 w 120000"/>
              <a:gd name="T37" fmla="*/ 228797033 h 120000"/>
              <a:gd name="T38" fmla="*/ 189732771 w 120000"/>
              <a:gd name="T39" fmla="*/ 154130138 h 120000"/>
              <a:gd name="T40" fmla="*/ 191606682 w 120000"/>
              <a:gd name="T41" fmla="*/ 149333937 h 120000"/>
              <a:gd name="T42" fmla="*/ 189732771 w 120000"/>
              <a:gd name="T43" fmla="*/ 144535097 h 120000"/>
              <a:gd name="T44" fmla="*/ 125863893 w 120000"/>
              <a:gd name="T45" fmla="*/ 69868079 h 1200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0000"/>
              <a:gd name="T70" fmla="*/ 0 h 120000"/>
              <a:gd name="T71" fmla="*/ 120000 w 120000"/>
              <a:gd name="T72" fmla="*/ 120000 h 1200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0000" h="12000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moveTo>
                  <a:pt x="53744" y="28072"/>
                </a:moveTo>
                <a:cubicBezTo>
                  <a:pt x="53250" y="27577"/>
                  <a:pt x="52572" y="27272"/>
                  <a:pt x="51816" y="27272"/>
                </a:cubicBezTo>
                <a:cubicBezTo>
                  <a:pt x="50311" y="27272"/>
                  <a:pt x="49088" y="28494"/>
                  <a:pt x="49088" y="30000"/>
                </a:cubicBezTo>
                <a:cubicBezTo>
                  <a:pt x="49088" y="30755"/>
                  <a:pt x="49394" y="31433"/>
                  <a:pt x="49888" y="31927"/>
                </a:cubicBezTo>
                <a:lnTo>
                  <a:pt x="75411" y="60000"/>
                </a:lnTo>
                <a:lnTo>
                  <a:pt x="49888" y="88072"/>
                </a:lnTo>
                <a:cubicBezTo>
                  <a:pt x="49394" y="88566"/>
                  <a:pt x="49088" y="89250"/>
                  <a:pt x="49088" y="90000"/>
                </a:cubicBezTo>
                <a:cubicBezTo>
                  <a:pt x="49088" y="91505"/>
                  <a:pt x="50311" y="92727"/>
                  <a:pt x="51816" y="92727"/>
                </a:cubicBezTo>
                <a:cubicBezTo>
                  <a:pt x="52572" y="92727"/>
                  <a:pt x="53250" y="92422"/>
                  <a:pt x="53744" y="91927"/>
                </a:cubicBezTo>
                <a:lnTo>
                  <a:pt x="81016" y="61927"/>
                </a:lnTo>
                <a:cubicBezTo>
                  <a:pt x="81511" y="61433"/>
                  <a:pt x="81816" y="60755"/>
                  <a:pt x="81816" y="60000"/>
                </a:cubicBezTo>
                <a:cubicBezTo>
                  <a:pt x="81816" y="59250"/>
                  <a:pt x="81511" y="58566"/>
                  <a:pt x="81016" y="58072"/>
                </a:cubicBezTo>
                <a:cubicBezTo>
                  <a:pt x="81016" y="58072"/>
                  <a:pt x="53744" y="28072"/>
                  <a:pt x="53744" y="28072"/>
                </a:cubicBez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075" tIns="38075" rIns="38075" bIns="38075" anchor="ctr"/>
          <a:lstStyle/>
          <a:p>
            <a:endParaRPr lang="zh-TW" alt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925513" y="5208588"/>
            <a:ext cx="1731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ym typeface="宋体" panose="02010600030101010101" pitchFamily="2" charset="-122"/>
              </a:rPr>
              <a:t>清心除煩湯</a:t>
            </a:r>
            <a:endParaRPr lang="zh-CN" altLang="zh-CN" sz="2400" b="1">
              <a:sym typeface="宋体" panose="02010600030101010101" pitchFamily="2" charset="-122"/>
            </a:endParaRPr>
          </a:p>
        </p:txBody>
      </p:sp>
      <p:sp>
        <p:nvSpPr>
          <p:cNvPr id="13331" name="TextBox 19"/>
          <p:cNvSpPr txBox="1">
            <a:spLocks noChangeArrowheads="1"/>
          </p:cNvSpPr>
          <p:nvPr/>
        </p:nvSpPr>
        <p:spPr bwMode="auto">
          <a:xfrm>
            <a:off x="933450" y="5629275"/>
            <a:ext cx="8264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材料：蓮子</a:t>
            </a:r>
            <a:r>
              <a:rPr lang="en-US" altLang="zh-CN"/>
              <a:t>10g</a:t>
            </a:r>
            <a:r>
              <a:rPr lang="zh-CN" altLang="en-US"/>
              <a:t>，麥冬</a:t>
            </a:r>
            <a:r>
              <a:rPr lang="en-US" altLang="zh-CN"/>
              <a:t>10g</a:t>
            </a:r>
            <a:r>
              <a:rPr lang="zh-CN" altLang="en-US"/>
              <a:t>，百合</a:t>
            </a:r>
            <a:r>
              <a:rPr lang="en-US" altLang="zh-CN"/>
              <a:t>30g</a:t>
            </a:r>
            <a:r>
              <a:rPr lang="zh-CN" altLang="en-US"/>
              <a:t>，杞子</a:t>
            </a:r>
            <a:r>
              <a:rPr lang="en-US" altLang="zh-CN"/>
              <a:t>10g</a:t>
            </a:r>
            <a:r>
              <a:rPr lang="zh-CN" altLang="en-US"/>
              <a:t>，瘦肉半斤。</a:t>
            </a:r>
            <a:endParaRPr lang="en-US" altLang="zh-CN"/>
          </a:p>
          <a:p>
            <a:r>
              <a:rPr lang="zh-CN" altLang="zh-CN"/>
              <a:t>三碗水浸所有藥材約三十分鐘，瘦肉先滾起，放入藥材以小火煲一至一小時半。</a:t>
            </a:r>
            <a:endParaRPr lang="en-US" altLang="zh-CN"/>
          </a:p>
          <a:p>
            <a:r>
              <a:rPr lang="zh-CN" altLang="en-US"/>
              <a:t>功效：適合秋燥，自覺心中煩躁者飲用，清心除煩，明目。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0" grpId="0" animBg="1"/>
      <p:bldP spid="284" grpId="0" animBg="1"/>
      <p:bldP spid="288" grpId="0" animBg="1"/>
      <p:bldP spid="108" grpId="0"/>
      <p:bldP spid="13321" grpId="0"/>
      <p:bldP spid="110" grpId="0"/>
      <p:bldP spid="112" grpId="0"/>
      <p:bldP spid="113" grpId="0"/>
      <p:bldP spid="14" grpId="0" animBg="1"/>
      <p:bldP spid="12302" grpId="0"/>
      <p:bldP spid="15" grpId="0"/>
      <p:bldP spid="13328" grpId="0"/>
      <p:bldP spid="17" grpId="0" animBg="1"/>
      <p:bldP spid="18" grpId="0"/>
      <p:bldP spid="133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863" y="277813"/>
            <a:ext cx="11598275" cy="6303962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6" name="图片 5" descr="花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-9525"/>
            <a:ext cx="32940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3875" y="527050"/>
            <a:ext cx="2817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070C0"/>
                </a:solidFill>
                <a:latin typeface="方正宋刻本秀楷简体" charset="0"/>
                <a:ea typeface="方正宋刻本秀楷简体" charset="0"/>
              </a:rPr>
              <a:t>經絡穴位按壓</a:t>
            </a:r>
          </a:p>
        </p:txBody>
      </p:sp>
      <p:sp>
        <p:nvSpPr>
          <p:cNvPr id="280" name="Shape 280"/>
          <p:cNvSpPr>
            <a:spLocks noChangeArrowheads="1"/>
          </p:cNvSpPr>
          <p:nvPr/>
        </p:nvSpPr>
        <p:spPr bwMode="auto">
          <a:xfrm>
            <a:off x="725488" y="1127125"/>
            <a:ext cx="363537" cy="365125"/>
          </a:xfrm>
          <a:custGeom>
            <a:avLst/>
            <a:gdLst>
              <a:gd name="T0" fmla="*/ 140515496 w 120000"/>
              <a:gd name="T1" fmla="*/ 276563421 h 120000"/>
              <a:gd name="T2" fmla="*/ 12775335 w 120000"/>
              <a:gd name="T3" fmla="*/ 144868661 h 120000"/>
              <a:gd name="T4" fmla="*/ 140515496 w 120000"/>
              <a:gd name="T5" fmla="*/ 13171011 h 120000"/>
              <a:gd name="T6" fmla="*/ 268252331 w 120000"/>
              <a:gd name="T7" fmla="*/ 144868661 h 120000"/>
              <a:gd name="T8" fmla="*/ 140515496 w 120000"/>
              <a:gd name="T9" fmla="*/ 276563421 h 120000"/>
              <a:gd name="T10" fmla="*/ 140515496 w 120000"/>
              <a:gd name="T11" fmla="*/ 0 h 120000"/>
              <a:gd name="T12" fmla="*/ 0 w 120000"/>
              <a:gd name="T13" fmla="*/ 144868661 h 120000"/>
              <a:gd name="T14" fmla="*/ 140515496 w 120000"/>
              <a:gd name="T15" fmla="*/ 289736543 h 120000"/>
              <a:gd name="T16" fmla="*/ 281029830 w 120000"/>
              <a:gd name="T17" fmla="*/ 144868661 h 120000"/>
              <a:gd name="T18" fmla="*/ 140515496 w 120000"/>
              <a:gd name="T19" fmla="*/ 0 h 120000"/>
              <a:gd name="T20" fmla="*/ 125863893 w 120000"/>
              <a:gd name="T21" fmla="*/ 67779183 h 120000"/>
              <a:gd name="T22" fmla="*/ 121348571 w 120000"/>
              <a:gd name="T23" fmla="*/ 65847672 h 120000"/>
              <a:gd name="T24" fmla="*/ 114960112 w 120000"/>
              <a:gd name="T25" fmla="*/ 72433844 h 120000"/>
              <a:gd name="T26" fmla="*/ 116833248 w 120000"/>
              <a:gd name="T27" fmla="*/ 77087239 h 120000"/>
              <a:gd name="T28" fmla="*/ 176606568 w 120000"/>
              <a:gd name="T29" fmla="*/ 144868661 h 120000"/>
              <a:gd name="T30" fmla="*/ 116833248 w 120000"/>
              <a:gd name="T31" fmla="*/ 212646895 h 120000"/>
              <a:gd name="T32" fmla="*/ 114960112 w 120000"/>
              <a:gd name="T33" fmla="*/ 217302773 h 120000"/>
              <a:gd name="T34" fmla="*/ 121348571 w 120000"/>
              <a:gd name="T35" fmla="*/ 223886510 h 120000"/>
              <a:gd name="T36" fmla="*/ 125863893 w 120000"/>
              <a:gd name="T37" fmla="*/ 221955146 h 120000"/>
              <a:gd name="T38" fmla="*/ 189732771 w 120000"/>
              <a:gd name="T39" fmla="*/ 149521034 h 120000"/>
              <a:gd name="T40" fmla="*/ 191606682 w 120000"/>
              <a:gd name="T41" fmla="*/ 144868661 h 120000"/>
              <a:gd name="T42" fmla="*/ 189732771 w 120000"/>
              <a:gd name="T43" fmla="*/ 140212978 h 120000"/>
              <a:gd name="T44" fmla="*/ 125863893 w 120000"/>
              <a:gd name="T45" fmla="*/ 67779183 h 1200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0000"/>
              <a:gd name="T70" fmla="*/ 0 h 120000"/>
              <a:gd name="T71" fmla="*/ 120000 w 120000"/>
              <a:gd name="T72" fmla="*/ 120000 h 1200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0000" h="12000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moveTo>
                  <a:pt x="53744" y="28072"/>
                </a:moveTo>
                <a:cubicBezTo>
                  <a:pt x="53250" y="27577"/>
                  <a:pt x="52572" y="27272"/>
                  <a:pt x="51816" y="27272"/>
                </a:cubicBezTo>
                <a:cubicBezTo>
                  <a:pt x="50311" y="27272"/>
                  <a:pt x="49088" y="28494"/>
                  <a:pt x="49088" y="30000"/>
                </a:cubicBezTo>
                <a:cubicBezTo>
                  <a:pt x="49088" y="30755"/>
                  <a:pt x="49394" y="31433"/>
                  <a:pt x="49888" y="31927"/>
                </a:cubicBezTo>
                <a:lnTo>
                  <a:pt x="75411" y="60000"/>
                </a:lnTo>
                <a:lnTo>
                  <a:pt x="49888" y="88072"/>
                </a:lnTo>
                <a:cubicBezTo>
                  <a:pt x="49394" y="88566"/>
                  <a:pt x="49088" y="89250"/>
                  <a:pt x="49088" y="90000"/>
                </a:cubicBezTo>
                <a:cubicBezTo>
                  <a:pt x="49088" y="91505"/>
                  <a:pt x="50311" y="92727"/>
                  <a:pt x="51816" y="92727"/>
                </a:cubicBezTo>
                <a:cubicBezTo>
                  <a:pt x="52572" y="92727"/>
                  <a:pt x="53250" y="92422"/>
                  <a:pt x="53744" y="91927"/>
                </a:cubicBezTo>
                <a:lnTo>
                  <a:pt x="81016" y="61927"/>
                </a:lnTo>
                <a:cubicBezTo>
                  <a:pt x="81511" y="61433"/>
                  <a:pt x="81816" y="60755"/>
                  <a:pt x="81816" y="60000"/>
                </a:cubicBezTo>
                <a:cubicBezTo>
                  <a:pt x="81816" y="59250"/>
                  <a:pt x="81511" y="58566"/>
                  <a:pt x="81016" y="58072"/>
                </a:cubicBezTo>
                <a:cubicBezTo>
                  <a:pt x="81016" y="58072"/>
                  <a:pt x="53744" y="28072"/>
                  <a:pt x="53744" y="28072"/>
                </a:cubicBez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075" tIns="38075" rIns="38075" bIns="38075" anchor="ctr"/>
          <a:lstStyle/>
          <a:p>
            <a:endParaRPr lang="zh-TW" altLang="en-US"/>
          </a:p>
        </p:txBody>
      </p:sp>
      <p:sp>
        <p:nvSpPr>
          <p:cNvPr id="284" name="Shape 284"/>
          <p:cNvSpPr>
            <a:spLocks noChangeArrowheads="1"/>
          </p:cNvSpPr>
          <p:nvPr/>
        </p:nvSpPr>
        <p:spPr bwMode="auto">
          <a:xfrm>
            <a:off x="723900" y="2185988"/>
            <a:ext cx="363538" cy="366712"/>
          </a:xfrm>
          <a:custGeom>
            <a:avLst/>
            <a:gdLst>
              <a:gd name="T0" fmla="*/ 140517725 w 120000"/>
              <a:gd name="T1" fmla="*/ 285088386 h 120000"/>
              <a:gd name="T2" fmla="*/ 12775467 w 120000"/>
              <a:gd name="T3" fmla="*/ 149333937 h 120000"/>
              <a:gd name="T4" fmla="*/ 140517725 w 120000"/>
              <a:gd name="T5" fmla="*/ 13576695 h 120000"/>
              <a:gd name="T6" fmla="*/ 268257529 w 120000"/>
              <a:gd name="T7" fmla="*/ 149333937 h 120000"/>
              <a:gd name="T8" fmla="*/ 140517725 w 120000"/>
              <a:gd name="T9" fmla="*/ 285088386 h 120000"/>
              <a:gd name="T10" fmla="*/ 140517725 w 120000"/>
              <a:gd name="T11" fmla="*/ 0 h 120000"/>
              <a:gd name="T12" fmla="*/ 0 w 120000"/>
              <a:gd name="T13" fmla="*/ 149333937 h 120000"/>
              <a:gd name="T14" fmla="*/ 140517725 w 120000"/>
              <a:gd name="T15" fmla="*/ 298667875 h 120000"/>
              <a:gd name="T16" fmla="*/ 281035450 w 120000"/>
              <a:gd name="T17" fmla="*/ 149333937 h 120000"/>
              <a:gd name="T18" fmla="*/ 140517725 w 120000"/>
              <a:gd name="T19" fmla="*/ 0 h 120000"/>
              <a:gd name="T20" fmla="*/ 125866663 w 120000"/>
              <a:gd name="T21" fmla="*/ 69868079 h 120000"/>
              <a:gd name="T22" fmla="*/ 121351328 w 120000"/>
              <a:gd name="T23" fmla="*/ 67876980 h 120000"/>
              <a:gd name="T24" fmla="*/ 114962077 w 120000"/>
              <a:gd name="T25" fmla="*/ 74667018 h 120000"/>
              <a:gd name="T26" fmla="*/ 116835799 w 120000"/>
              <a:gd name="T27" fmla="*/ 79463169 h 120000"/>
              <a:gd name="T28" fmla="*/ 176609477 w 120000"/>
              <a:gd name="T29" fmla="*/ 149333937 h 120000"/>
              <a:gd name="T30" fmla="*/ 116835799 w 120000"/>
              <a:gd name="T31" fmla="*/ 219202090 h 120000"/>
              <a:gd name="T32" fmla="*/ 114962077 w 120000"/>
              <a:gd name="T33" fmla="*/ 224000833 h 120000"/>
              <a:gd name="T34" fmla="*/ 121351328 w 120000"/>
              <a:gd name="T35" fmla="*/ 230788426 h 120000"/>
              <a:gd name="T36" fmla="*/ 125866663 w 120000"/>
              <a:gd name="T37" fmla="*/ 228797033 h 120000"/>
              <a:gd name="T38" fmla="*/ 189736492 w 120000"/>
              <a:gd name="T39" fmla="*/ 154130138 h 120000"/>
              <a:gd name="T40" fmla="*/ 191609730 w 120000"/>
              <a:gd name="T41" fmla="*/ 149333937 h 120000"/>
              <a:gd name="T42" fmla="*/ 189736492 w 120000"/>
              <a:gd name="T43" fmla="*/ 144535097 h 120000"/>
              <a:gd name="T44" fmla="*/ 125866663 w 120000"/>
              <a:gd name="T45" fmla="*/ 69868079 h 1200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0000"/>
              <a:gd name="T70" fmla="*/ 0 h 120000"/>
              <a:gd name="T71" fmla="*/ 120000 w 120000"/>
              <a:gd name="T72" fmla="*/ 120000 h 1200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0000" h="12000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moveTo>
                  <a:pt x="53744" y="28072"/>
                </a:moveTo>
                <a:cubicBezTo>
                  <a:pt x="53250" y="27577"/>
                  <a:pt x="52572" y="27272"/>
                  <a:pt x="51816" y="27272"/>
                </a:cubicBezTo>
                <a:cubicBezTo>
                  <a:pt x="50311" y="27272"/>
                  <a:pt x="49088" y="28494"/>
                  <a:pt x="49088" y="30000"/>
                </a:cubicBezTo>
                <a:cubicBezTo>
                  <a:pt x="49088" y="30755"/>
                  <a:pt x="49394" y="31433"/>
                  <a:pt x="49888" y="31927"/>
                </a:cubicBezTo>
                <a:lnTo>
                  <a:pt x="75411" y="60000"/>
                </a:lnTo>
                <a:lnTo>
                  <a:pt x="49888" y="88072"/>
                </a:lnTo>
                <a:cubicBezTo>
                  <a:pt x="49394" y="88566"/>
                  <a:pt x="49088" y="89250"/>
                  <a:pt x="49088" y="90000"/>
                </a:cubicBezTo>
                <a:cubicBezTo>
                  <a:pt x="49088" y="91505"/>
                  <a:pt x="50311" y="92727"/>
                  <a:pt x="51816" y="92727"/>
                </a:cubicBezTo>
                <a:cubicBezTo>
                  <a:pt x="52572" y="92727"/>
                  <a:pt x="53250" y="92422"/>
                  <a:pt x="53744" y="91927"/>
                </a:cubicBezTo>
                <a:lnTo>
                  <a:pt x="81016" y="61927"/>
                </a:lnTo>
                <a:cubicBezTo>
                  <a:pt x="81511" y="61433"/>
                  <a:pt x="81816" y="60755"/>
                  <a:pt x="81816" y="60000"/>
                </a:cubicBezTo>
                <a:cubicBezTo>
                  <a:pt x="81816" y="59250"/>
                  <a:pt x="81511" y="58566"/>
                  <a:pt x="81016" y="58072"/>
                </a:cubicBezTo>
                <a:cubicBezTo>
                  <a:pt x="81016" y="58072"/>
                  <a:pt x="53744" y="28072"/>
                  <a:pt x="53744" y="28072"/>
                </a:cubicBez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075" tIns="38075" rIns="38075" bIns="38075" anchor="ctr"/>
          <a:lstStyle/>
          <a:p>
            <a:endParaRPr lang="zh-TW" altLang="en-US"/>
          </a:p>
        </p:txBody>
      </p:sp>
      <p:sp>
        <p:nvSpPr>
          <p:cNvPr id="288" name="Shape 288"/>
          <p:cNvSpPr>
            <a:spLocks noChangeArrowheads="1"/>
          </p:cNvSpPr>
          <p:nvPr/>
        </p:nvSpPr>
        <p:spPr bwMode="auto">
          <a:xfrm>
            <a:off x="725488" y="4475163"/>
            <a:ext cx="363537" cy="366712"/>
          </a:xfrm>
          <a:custGeom>
            <a:avLst/>
            <a:gdLst>
              <a:gd name="T0" fmla="*/ 140515496 w 120000"/>
              <a:gd name="T1" fmla="*/ 285088386 h 120000"/>
              <a:gd name="T2" fmla="*/ 12775335 w 120000"/>
              <a:gd name="T3" fmla="*/ 149333937 h 120000"/>
              <a:gd name="T4" fmla="*/ 140515496 w 120000"/>
              <a:gd name="T5" fmla="*/ 13576695 h 120000"/>
              <a:gd name="T6" fmla="*/ 268252331 w 120000"/>
              <a:gd name="T7" fmla="*/ 149333937 h 120000"/>
              <a:gd name="T8" fmla="*/ 140515496 w 120000"/>
              <a:gd name="T9" fmla="*/ 285088386 h 120000"/>
              <a:gd name="T10" fmla="*/ 140515496 w 120000"/>
              <a:gd name="T11" fmla="*/ 0 h 120000"/>
              <a:gd name="T12" fmla="*/ 0 w 120000"/>
              <a:gd name="T13" fmla="*/ 149333937 h 120000"/>
              <a:gd name="T14" fmla="*/ 140515496 w 120000"/>
              <a:gd name="T15" fmla="*/ 298667875 h 120000"/>
              <a:gd name="T16" fmla="*/ 281029830 w 120000"/>
              <a:gd name="T17" fmla="*/ 149333937 h 120000"/>
              <a:gd name="T18" fmla="*/ 140515496 w 120000"/>
              <a:gd name="T19" fmla="*/ 0 h 120000"/>
              <a:gd name="T20" fmla="*/ 125863893 w 120000"/>
              <a:gd name="T21" fmla="*/ 69868079 h 120000"/>
              <a:gd name="T22" fmla="*/ 121348571 w 120000"/>
              <a:gd name="T23" fmla="*/ 67876980 h 120000"/>
              <a:gd name="T24" fmla="*/ 114960112 w 120000"/>
              <a:gd name="T25" fmla="*/ 74667018 h 120000"/>
              <a:gd name="T26" fmla="*/ 116833248 w 120000"/>
              <a:gd name="T27" fmla="*/ 79463169 h 120000"/>
              <a:gd name="T28" fmla="*/ 176606568 w 120000"/>
              <a:gd name="T29" fmla="*/ 149333937 h 120000"/>
              <a:gd name="T30" fmla="*/ 116833248 w 120000"/>
              <a:gd name="T31" fmla="*/ 219202090 h 120000"/>
              <a:gd name="T32" fmla="*/ 114960112 w 120000"/>
              <a:gd name="T33" fmla="*/ 224000833 h 120000"/>
              <a:gd name="T34" fmla="*/ 121348571 w 120000"/>
              <a:gd name="T35" fmla="*/ 230788426 h 120000"/>
              <a:gd name="T36" fmla="*/ 125863893 w 120000"/>
              <a:gd name="T37" fmla="*/ 228797033 h 120000"/>
              <a:gd name="T38" fmla="*/ 189732771 w 120000"/>
              <a:gd name="T39" fmla="*/ 154130138 h 120000"/>
              <a:gd name="T40" fmla="*/ 191606682 w 120000"/>
              <a:gd name="T41" fmla="*/ 149333937 h 120000"/>
              <a:gd name="T42" fmla="*/ 189732771 w 120000"/>
              <a:gd name="T43" fmla="*/ 144535097 h 120000"/>
              <a:gd name="T44" fmla="*/ 125863893 w 120000"/>
              <a:gd name="T45" fmla="*/ 69868079 h 1200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0000"/>
              <a:gd name="T70" fmla="*/ 0 h 120000"/>
              <a:gd name="T71" fmla="*/ 120000 w 120000"/>
              <a:gd name="T72" fmla="*/ 120000 h 1200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0000" h="12000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moveTo>
                  <a:pt x="53744" y="28072"/>
                </a:moveTo>
                <a:cubicBezTo>
                  <a:pt x="53250" y="27577"/>
                  <a:pt x="52572" y="27272"/>
                  <a:pt x="51816" y="27272"/>
                </a:cubicBezTo>
                <a:cubicBezTo>
                  <a:pt x="50311" y="27272"/>
                  <a:pt x="49088" y="28494"/>
                  <a:pt x="49088" y="30000"/>
                </a:cubicBezTo>
                <a:cubicBezTo>
                  <a:pt x="49088" y="30755"/>
                  <a:pt x="49394" y="31433"/>
                  <a:pt x="49888" y="31927"/>
                </a:cubicBezTo>
                <a:lnTo>
                  <a:pt x="75411" y="60000"/>
                </a:lnTo>
                <a:lnTo>
                  <a:pt x="49888" y="88072"/>
                </a:lnTo>
                <a:cubicBezTo>
                  <a:pt x="49394" y="88566"/>
                  <a:pt x="49088" y="89250"/>
                  <a:pt x="49088" y="90000"/>
                </a:cubicBezTo>
                <a:cubicBezTo>
                  <a:pt x="49088" y="91505"/>
                  <a:pt x="50311" y="92727"/>
                  <a:pt x="51816" y="92727"/>
                </a:cubicBezTo>
                <a:cubicBezTo>
                  <a:pt x="52572" y="92727"/>
                  <a:pt x="53250" y="92422"/>
                  <a:pt x="53744" y="91927"/>
                </a:cubicBezTo>
                <a:lnTo>
                  <a:pt x="81016" y="61927"/>
                </a:lnTo>
                <a:cubicBezTo>
                  <a:pt x="81511" y="61433"/>
                  <a:pt x="81816" y="60755"/>
                  <a:pt x="81816" y="60000"/>
                </a:cubicBezTo>
                <a:cubicBezTo>
                  <a:pt x="81816" y="59250"/>
                  <a:pt x="81511" y="58566"/>
                  <a:pt x="81016" y="58072"/>
                </a:cubicBezTo>
                <a:cubicBezTo>
                  <a:pt x="81016" y="58072"/>
                  <a:pt x="53744" y="28072"/>
                  <a:pt x="53744" y="28072"/>
                </a:cubicBez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075" tIns="38075" rIns="38075" bIns="38075" anchor="ctr"/>
          <a:lstStyle/>
          <a:p>
            <a:endParaRPr lang="zh-TW" altLang="en-US"/>
          </a:p>
        </p:txBody>
      </p:sp>
      <p:sp>
        <p:nvSpPr>
          <p:cNvPr id="108" name="矩形 107"/>
          <p:cNvSpPr>
            <a:spLocks noChangeArrowheads="1"/>
          </p:cNvSpPr>
          <p:nvPr/>
        </p:nvSpPr>
        <p:spPr bwMode="auto">
          <a:xfrm>
            <a:off x="1250950" y="1135063"/>
            <a:ext cx="1112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百會穴</a:t>
            </a:r>
            <a:endParaRPr lang="zh-CN" altLang="zh-CN" sz="2400" b="1"/>
          </a:p>
        </p:txBody>
      </p:sp>
      <p:sp>
        <p:nvSpPr>
          <p:cNvPr id="109" name="矩形 108"/>
          <p:cNvSpPr>
            <a:spLocks noChangeArrowheads="1"/>
          </p:cNvSpPr>
          <p:nvPr/>
        </p:nvSpPr>
        <p:spPr bwMode="auto">
          <a:xfrm>
            <a:off x="1250950" y="1528763"/>
            <a:ext cx="9247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/>
              <a:t>位於頭頂正中線與兩耳尖連線的交叉處（前髮際正中直上</a:t>
            </a:r>
            <a:r>
              <a:rPr lang="en-US" altLang="zh-CN" sz="1600"/>
              <a:t>5</a:t>
            </a:r>
            <a:r>
              <a:rPr lang="zh-CN" altLang="en-US" sz="1600"/>
              <a:t>寸）</a:t>
            </a:r>
            <a:endParaRPr lang="en-US" altLang="zh-CN" sz="1600"/>
          </a:p>
          <a:p>
            <a:pPr eaLnBrk="1" hangingPunct="1"/>
            <a:r>
              <a:rPr lang="zh-CN" altLang="en-US" sz="1600"/>
              <a:t>每次按壓</a:t>
            </a:r>
            <a:r>
              <a:rPr lang="en-US" altLang="zh-CN" sz="1600"/>
              <a:t>3-5</a:t>
            </a:r>
            <a:r>
              <a:rPr lang="zh-CN" altLang="en-US" sz="1600"/>
              <a:t>秒，按壓</a:t>
            </a:r>
            <a:r>
              <a:rPr lang="en-US" altLang="zh-CN" sz="1600"/>
              <a:t>30</a:t>
            </a:r>
            <a:r>
              <a:rPr lang="zh-CN" altLang="en-US" sz="1600"/>
              <a:t>次。</a:t>
            </a:r>
            <a:endParaRPr lang="zh-CN" altLang="zh-CN" sz="1000"/>
          </a:p>
        </p:txBody>
      </p:sp>
      <p:sp>
        <p:nvSpPr>
          <p:cNvPr id="110" name="矩形 109"/>
          <p:cNvSpPr>
            <a:spLocks noChangeArrowheads="1"/>
          </p:cNvSpPr>
          <p:nvPr/>
        </p:nvSpPr>
        <p:spPr bwMode="auto">
          <a:xfrm>
            <a:off x="1276350" y="2138363"/>
            <a:ext cx="1112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ym typeface="宋体" panose="02010600030101010101" pitchFamily="2" charset="-122"/>
              </a:rPr>
              <a:t>神門穴</a:t>
            </a:r>
          </a:p>
        </p:txBody>
      </p:sp>
      <p:sp>
        <p:nvSpPr>
          <p:cNvPr id="112" name="矩形 111"/>
          <p:cNvSpPr>
            <a:spLocks noChangeArrowheads="1"/>
          </p:cNvSpPr>
          <p:nvPr/>
        </p:nvSpPr>
        <p:spPr bwMode="auto">
          <a:xfrm>
            <a:off x="1277938" y="3367088"/>
            <a:ext cx="1112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ym typeface="宋体" panose="02010600030101010101" pitchFamily="2" charset="-122"/>
              </a:rPr>
              <a:t>內關穴</a:t>
            </a:r>
            <a:endParaRPr lang="zh-CN" altLang="zh-CN" sz="2400" b="1">
              <a:sym typeface="宋体" panose="02010600030101010101" pitchFamily="2" charset="-122"/>
            </a:endParaRPr>
          </a:p>
        </p:txBody>
      </p:sp>
      <p:sp>
        <p:nvSpPr>
          <p:cNvPr id="113" name="矩形 112"/>
          <p:cNvSpPr>
            <a:spLocks noChangeArrowheads="1"/>
          </p:cNvSpPr>
          <p:nvPr/>
        </p:nvSpPr>
        <p:spPr bwMode="auto">
          <a:xfrm>
            <a:off x="1276350" y="3836988"/>
            <a:ext cx="8342313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/>
              <a:t>腕横纹上</a:t>
            </a:r>
            <a:r>
              <a:rPr lang="en-US" altLang="zh-CN" sz="1600"/>
              <a:t>2</a:t>
            </a:r>
            <a:r>
              <a:rPr lang="zh-CN" altLang="en-US" sz="1600"/>
              <a:t>寸，掌长肌腱与桡侧腕屈肌腱之间</a:t>
            </a:r>
            <a:endParaRPr lang="en-US" altLang="zh-CN" sz="1600"/>
          </a:p>
          <a:p>
            <a:pPr eaLnBrk="1" hangingPunct="1"/>
            <a:r>
              <a:rPr lang="zh-CN" altLang="en-US" sz="1600"/>
              <a:t>每次按壓</a:t>
            </a:r>
            <a:r>
              <a:rPr lang="en-US" altLang="zh-CN" sz="1600"/>
              <a:t>3-5</a:t>
            </a:r>
            <a:r>
              <a:rPr lang="zh-CN" altLang="en-US" sz="1600"/>
              <a:t>秒，按壓</a:t>
            </a:r>
            <a:r>
              <a:rPr lang="en-US" altLang="zh-CN" sz="1600"/>
              <a:t>30</a:t>
            </a:r>
            <a:r>
              <a:rPr lang="zh-CN" altLang="en-US" sz="1600"/>
              <a:t>次。</a:t>
            </a:r>
            <a:endParaRPr lang="en-US" altLang="zh-CN" sz="150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endParaRPr lang="en-US" altLang="zh-CN" sz="11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Shape 288"/>
          <p:cNvSpPr>
            <a:spLocks noChangeArrowheads="1"/>
          </p:cNvSpPr>
          <p:nvPr/>
        </p:nvSpPr>
        <p:spPr bwMode="auto">
          <a:xfrm>
            <a:off x="723900" y="3354388"/>
            <a:ext cx="363538" cy="366712"/>
          </a:xfrm>
          <a:custGeom>
            <a:avLst/>
            <a:gdLst>
              <a:gd name="T0" fmla="*/ 140517725 w 120000"/>
              <a:gd name="T1" fmla="*/ 285089364 h 120000"/>
              <a:gd name="T2" fmla="*/ 12775467 w 120000"/>
              <a:gd name="T3" fmla="*/ 149334720 h 120000"/>
              <a:gd name="T4" fmla="*/ 140517725 w 120000"/>
              <a:gd name="T5" fmla="*/ 13576695 h 120000"/>
              <a:gd name="T6" fmla="*/ 268257529 w 120000"/>
              <a:gd name="T7" fmla="*/ 149334720 h 120000"/>
              <a:gd name="T8" fmla="*/ 140517725 w 120000"/>
              <a:gd name="T9" fmla="*/ 285089364 h 120000"/>
              <a:gd name="T10" fmla="*/ 140517725 w 120000"/>
              <a:gd name="T11" fmla="*/ 0 h 120000"/>
              <a:gd name="T12" fmla="*/ 0 w 120000"/>
              <a:gd name="T13" fmla="*/ 149334720 h 120000"/>
              <a:gd name="T14" fmla="*/ 140517725 w 120000"/>
              <a:gd name="T15" fmla="*/ 298668657 h 120000"/>
              <a:gd name="T16" fmla="*/ 281035450 w 120000"/>
              <a:gd name="T17" fmla="*/ 149334720 h 120000"/>
              <a:gd name="T18" fmla="*/ 140517725 w 120000"/>
              <a:gd name="T19" fmla="*/ 0 h 120000"/>
              <a:gd name="T20" fmla="*/ 125866663 w 120000"/>
              <a:gd name="T21" fmla="*/ 69868079 h 120000"/>
              <a:gd name="T22" fmla="*/ 121351328 w 120000"/>
              <a:gd name="T23" fmla="*/ 67877811 h 120000"/>
              <a:gd name="T24" fmla="*/ 114962077 w 120000"/>
              <a:gd name="T25" fmla="*/ 74667018 h 120000"/>
              <a:gd name="T26" fmla="*/ 116835799 w 120000"/>
              <a:gd name="T27" fmla="*/ 79463169 h 120000"/>
              <a:gd name="T28" fmla="*/ 176609477 w 120000"/>
              <a:gd name="T29" fmla="*/ 149334720 h 120000"/>
              <a:gd name="T30" fmla="*/ 116835799 w 120000"/>
              <a:gd name="T31" fmla="*/ 219202872 h 120000"/>
              <a:gd name="T32" fmla="*/ 114962077 w 120000"/>
              <a:gd name="T33" fmla="*/ 224001615 h 120000"/>
              <a:gd name="T34" fmla="*/ 121351328 w 120000"/>
              <a:gd name="T35" fmla="*/ 230788426 h 120000"/>
              <a:gd name="T36" fmla="*/ 125866663 w 120000"/>
              <a:gd name="T37" fmla="*/ 228797816 h 120000"/>
              <a:gd name="T38" fmla="*/ 189736492 w 120000"/>
              <a:gd name="T39" fmla="*/ 154130138 h 120000"/>
              <a:gd name="T40" fmla="*/ 191609730 w 120000"/>
              <a:gd name="T41" fmla="*/ 149334720 h 120000"/>
              <a:gd name="T42" fmla="*/ 189736492 w 120000"/>
              <a:gd name="T43" fmla="*/ 144535879 h 120000"/>
              <a:gd name="T44" fmla="*/ 125866663 w 120000"/>
              <a:gd name="T45" fmla="*/ 69868079 h 1200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0000"/>
              <a:gd name="T70" fmla="*/ 0 h 120000"/>
              <a:gd name="T71" fmla="*/ 120000 w 120000"/>
              <a:gd name="T72" fmla="*/ 120000 h 1200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0000" h="12000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moveTo>
                  <a:pt x="53744" y="28072"/>
                </a:moveTo>
                <a:cubicBezTo>
                  <a:pt x="53250" y="27577"/>
                  <a:pt x="52572" y="27272"/>
                  <a:pt x="51816" y="27272"/>
                </a:cubicBezTo>
                <a:cubicBezTo>
                  <a:pt x="50311" y="27272"/>
                  <a:pt x="49088" y="28494"/>
                  <a:pt x="49088" y="30000"/>
                </a:cubicBezTo>
                <a:cubicBezTo>
                  <a:pt x="49088" y="30755"/>
                  <a:pt x="49394" y="31433"/>
                  <a:pt x="49888" y="31927"/>
                </a:cubicBezTo>
                <a:lnTo>
                  <a:pt x="75411" y="60000"/>
                </a:lnTo>
                <a:lnTo>
                  <a:pt x="49888" y="88072"/>
                </a:lnTo>
                <a:cubicBezTo>
                  <a:pt x="49394" y="88566"/>
                  <a:pt x="49088" y="89250"/>
                  <a:pt x="49088" y="90000"/>
                </a:cubicBezTo>
                <a:cubicBezTo>
                  <a:pt x="49088" y="91505"/>
                  <a:pt x="50311" y="92727"/>
                  <a:pt x="51816" y="92727"/>
                </a:cubicBezTo>
                <a:cubicBezTo>
                  <a:pt x="52572" y="92727"/>
                  <a:pt x="53250" y="92422"/>
                  <a:pt x="53744" y="91927"/>
                </a:cubicBezTo>
                <a:lnTo>
                  <a:pt x="81016" y="61927"/>
                </a:lnTo>
                <a:cubicBezTo>
                  <a:pt x="81511" y="61433"/>
                  <a:pt x="81816" y="60755"/>
                  <a:pt x="81816" y="60000"/>
                </a:cubicBezTo>
                <a:cubicBezTo>
                  <a:pt x="81816" y="59250"/>
                  <a:pt x="81511" y="58566"/>
                  <a:pt x="81016" y="58072"/>
                </a:cubicBezTo>
                <a:cubicBezTo>
                  <a:pt x="81016" y="58072"/>
                  <a:pt x="53744" y="28072"/>
                  <a:pt x="53744" y="28072"/>
                </a:cubicBez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075" tIns="38075" rIns="38075" bIns="38075" anchor="ctr"/>
          <a:lstStyle/>
          <a:p>
            <a:endParaRPr lang="zh-TW" altLang="en-US"/>
          </a:p>
        </p:txBody>
      </p:sp>
      <p:sp>
        <p:nvSpPr>
          <p:cNvPr id="14350" name="TextBox 15"/>
          <p:cNvSpPr txBox="1">
            <a:spLocks noChangeArrowheads="1"/>
          </p:cNvSpPr>
          <p:nvPr/>
        </p:nvSpPr>
        <p:spPr bwMode="auto">
          <a:xfrm>
            <a:off x="1249363" y="2506663"/>
            <a:ext cx="5929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/>
              <a:t>位於腕部，腕掌側橫紋尺側端，尺側腕屈肌腱的橈側凹陷處。</a:t>
            </a:r>
            <a:endParaRPr lang="en-US" altLang="zh-CN" sz="1600"/>
          </a:p>
          <a:p>
            <a:pPr eaLnBrk="1" hangingPunct="1"/>
            <a:r>
              <a:rPr lang="zh-CN" altLang="en-US" sz="1600"/>
              <a:t>（手腕橫紋處，從小指延伸下來，到手掌根部末端的凹陷處）。</a:t>
            </a:r>
            <a:endParaRPr lang="en-US" altLang="zh-CN" sz="1600"/>
          </a:p>
          <a:p>
            <a:pPr eaLnBrk="1" hangingPunct="1"/>
            <a:r>
              <a:rPr lang="zh-CN" altLang="en-US" sz="1600"/>
              <a:t>每次按壓</a:t>
            </a:r>
            <a:r>
              <a:rPr lang="en-US" altLang="zh-CN" sz="1600"/>
              <a:t>3-5</a:t>
            </a:r>
            <a:r>
              <a:rPr lang="zh-CN" altLang="en-US" sz="1600"/>
              <a:t>秒，按壓</a:t>
            </a:r>
            <a:r>
              <a:rPr lang="en-US" altLang="zh-CN" sz="1600"/>
              <a:t>30</a:t>
            </a:r>
            <a:r>
              <a:rPr lang="zh-CN" altLang="en-US" sz="1600"/>
              <a:t>次。</a:t>
            </a:r>
            <a:endParaRPr lang="zh-CN" altLang="zh-CN" sz="1000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296988" y="4475163"/>
            <a:ext cx="1112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ym typeface="宋体" panose="02010600030101010101" pitchFamily="2" charset="-122"/>
              </a:rPr>
              <a:t>安眠穴</a:t>
            </a:r>
            <a:endParaRPr lang="zh-CN" altLang="zh-CN" sz="2400" b="1">
              <a:sym typeface="宋体" panose="02010600030101010101" pitchFamily="2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287463" y="4949825"/>
            <a:ext cx="834231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/>
              <a:t>經外奇穴。在翳風穴和風池穴的連線中點。</a:t>
            </a:r>
            <a:endParaRPr lang="en-US" altLang="zh-CN" sz="1600"/>
          </a:p>
          <a:p>
            <a:pPr eaLnBrk="1" hangingPunct="1"/>
            <a:r>
              <a:rPr lang="zh-CN" altLang="en-US" sz="1600"/>
              <a:t>每次按壓</a:t>
            </a:r>
            <a:r>
              <a:rPr lang="en-US" altLang="zh-CN" sz="1600"/>
              <a:t>3-5</a:t>
            </a:r>
            <a:r>
              <a:rPr lang="zh-CN" altLang="en-US" sz="1600"/>
              <a:t>秒，按壓</a:t>
            </a:r>
            <a:r>
              <a:rPr lang="en-US" altLang="zh-CN" sz="1600"/>
              <a:t>30</a:t>
            </a:r>
            <a:r>
              <a:rPr lang="zh-CN" altLang="en-US" sz="1600"/>
              <a:t>次。</a:t>
            </a:r>
            <a:endParaRPr lang="en-US" altLang="zh-CN" sz="150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endParaRPr lang="en-US" altLang="zh-CN" sz="1600"/>
          </a:p>
          <a:p>
            <a:pPr eaLnBrk="1" hangingPunct="1"/>
            <a:endParaRPr lang="en-US" altLang="zh-CN" sz="10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0" grpId="0" animBg="1"/>
      <p:bldP spid="284" grpId="0" animBg="1"/>
      <p:bldP spid="288" grpId="0" animBg="1"/>
      <p:bldP spid="108" grpId="0"/>
      <p:bldP spid="109" grpId="0"/>
      <p:bldP spid="110" grpId="0"/>
      <p:bldP spid="112" grpId="0"/>
      <p:bldP spid="113" grpId="0"/>
      <p:bldP spid="14" grpId="0" animBg="1"/>
      <p:bldP spid="14350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863" y="277813"/>
            <a:ext cx="11598275" cy="6303962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6" name="图片 5" descr="花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-9525"/>
            <a:ext cx="32940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图片 16" descr="timg (2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73050"/>
            <a:ext cx="61785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96863" y="5060950"/>
            <a:ext cx="11361420" cy="101473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/>
              <a:t>位於頭頂正中線與兩耳尖連線的交叉處（前髮際正中直上</a:t>
            </a:r>
            <a:r>
              <a:rPr lang="en-US" altLang="zh-CN" sz="3200" dirty="0"/>
              <a:t>5</a:t>
            </a:r>
            <a:r>
              <a:rPr lang="zh-CN" altLang="en-US" sz="3200" dirty="0"/>
              <a:t>寸）</a:t>
            </a:r>
            <a:endParaRPr lang="en-US" altLang="zh-CN" sz="3200" dirty="0"/>
          </a:p>
          <a:p>
            <a:pPr eaLnBrk="1" hangingPunct="1"/>
            <a:endParaRPr lang="zh-CN" altLang="zh-CN" sz="1000" dirty="0"/>
          </a:p>
          <a:p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863" y="277813"/>
            <a:ext cx="11598275" cy="6303962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6" name="图片 5" descr="花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-9525"/>
            <a:ext cx="32940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16" descr="timg (1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8450"/>
            <a:ext cx="76200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96863" y="5259129"/>
            <a:ext cx="11155680" cy="135318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/>
              <a:t>位於腕部，腕掌側橫紋尺側端，尺側腕屈肌腱的橈側凹陷處。</a:t>
            </a:r>
            <a:endParaRPr lang="en-US" altLang="zh-CN" sz="3200" dirty="0"/>
          </a:p>
          <a:p>
            <a:pPr eaLnBrk="1" hangingPunct="1"/>
            <a:r>
              <a:rPr lang="zh-CN" altLang="en-US" sz="3200" dirty="0"/>
              <a:t>（手腕橫紋處，從小指延伸下來，到手掌根部末端的凹陷處）</a:t>
            </a:r>
            <a:endParaRPr lang="zh-CN" altLang="zh-CN" sz="1000" dirty="0"/>
          </a:p>
          <a:p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863" y="277813"/>
            <a:ext cx="11598275" cy="6303962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6" name="图片 5" descr="花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-9525"/>
            <a:ext cx="32940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图片 16" descr="tim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79400"/>
            <a:ext cx="5892800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17"/>
          <p:cNvSpPr txBox="1">
            <a:spLocks noChangeArrowheads="1"/>
          </p:cNvSpPr>
          <p:nvPr/>
        </p:nvSpPr>
        <p:spPr bwMode="auto">
          <a:xfrm>
            <a:off x="317500" y="5321152"/>
            <a:ext cx="8110220" cy="113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/>
              <a:t>腕横纹上</a:t>
            </a:r>
            <a:r>
              <a:rPr lang="en-US" altLang="zh-CN" sz="3200" dirty="0"/>
              <a:t>2</a:t>
            </a:r>
            <a:r>
              <a:rPr lang="zh-CN" altLang="en-US" sz="3200" dirty="0"/>
              <a:t>寸，掌长肌腱与桡侧腕屈肌腱之间</a:t>
            </a:r>
            <a:endParaRPr lang="en-US" altLang="zh-CN" sz="3200" dirty="0"/>
          </a:p>
          <a:p>
            <a:pPr eaLnBrk="1" hangingPunct="1"/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863" y="277813"/>
            <a:ext cx="11598275" cy="6303962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6" name="图片 5" descr="花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-9525"/>
            <a:ext cx="32940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16" descr="timg (3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73050"/>
            <a:ext cx="77978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18"/>
          <p:cNvSpPr txBox="1">
            <a:spLocks noChangeArrowheads="1"/>
          </p:cNvSpPr>
          <p:nvPr/>
        </p:nvSpPr>
        <p:spPr bwMode="auto">
          <a:xfrm>
            <a:off x="296863" y="5691188"/>
            <a:ext cx="7904480" cy="113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/>
              <a:t>經外奇穴。在翳風穴和風池穴的連線中點。</a:t>
            </a:r>
            <a:endParaRPr lang="en-US" altLang="zh-CN"/>
          </a:p>
          <a:p>
            <a:pPr eaLnBrk="1" hangingPunct="1"/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863" y="277813"/>
            <a:ext cx="11598275" cy="6303962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6" name="图片 5" descr="花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-9525"/>
            <a:ext cx="32940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673174" y="796925"/>
            <a:ext cx="1415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800" dirty="0"/>
              <a:t>耳穴</a:t>
            </a:r>
          </a:p>
        </p:txBody>
      </p:sp>
      <p:pic>
        <p:nvPicPr>
          <p:cNvPr id="19461" name="图片 8" descr="c604bd3a640b5aaa021935a7d809510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0"/>
            <a:ext cx="5872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863" y="277813"/>
            <a:ext cx="11598275" cy="6303962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6" name="图片 5" descr="花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-9525"/>
            <a:ext cx="32940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735263" y="5438775"/>
            <a:ext cx="8342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sz="110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endParaRPr lang="en-US" altLang="zh-CN" sz="1000"/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" y="278130"/>
            <a:ext cx="8561070" cy="6303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863" y="277813"/>
            <a:ext cx="11598275" cy="6303962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5" name="图片 4" descr="花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-9525"/>
            <a:ext cx="1655763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花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-9525"/>
            <a:ext cx="32940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圆框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715963"/>
            <a:ext cx="3165475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189538" y="1363980"/>
            <a:ext cx="181133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0" b="1">
                <a:solidFill>
                  <a:srgbClr val="C00000"/>
                </a:solidFill>
                <a:latin typeface="中山行书百年纪念版" charset="0"/>
                <a:ea typeface="中山行书百年纪念版" charset="0"/>
              </a:rPr>
              <a:t>不寐</a:t>
            </a:r>
          </a:p>
        </p:txBody>
      </p:sp>
      <p:sp>
        <p:nvSpPr>
          <p:cNvPr id="3" name="椭圆 2"/>
          <p:cNvSpPr/>
          <p:nvPr/>
        </p:nvSpPr>
        <p:spPr>
          <a:xfrm>
            <a:off x="1790700" y="3827463"/>
            <a:ext cx="441325" cy="442912"/>
          </a:xfrm>
          <a:prstGeom prst="ellipse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565656"/>
                </a:solidFill>
                <a:latin typeface="方正宋刻本秀楷简体" charset="0"/>
                <a:ea typeface="方正宋刻本秀楷简体" charset="0"/>
              </a:rPr>
              <a:t>1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2378075" y="3708400"/>
            <a:ext cx="34925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565656"/>
                </a:solidFill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中醫對失眠的認識</a:t>
            </a:r>
            <a:endParaRPr lang="zh-CN" altLang="en-US" sz="2400">
              <a:solidFill>
                <a:srgbClr val="565656"/>
              </a:solidFill>
              <a:latin typeface="方正宋刻本秀楷简体" charset="0"/>
              <a:ea typeface="方正宋刻本秀楷简体" charset="0"/>
              <a:sym typeface="宋体" panose="0201060003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470650" y="3827463"/>
            <a:ext cx="441325" cy="442912"/>
          </a:xfrm>
          <a:prstGeom prst="ellipse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565656"/>
                </a:solidFill>
                <a:latin typeface="方正宋刻本秀楷简体" charset="0"/>
                <a:ea typeface="方正宋刻本秀楷简体" charset="0"/>
              </a:rPr>
              <a:t>2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058025" y="3708400"/>
            <a:ext cx="34575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565656"/>
                </a:solidFill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失眠的分型</a:t>
            </a:r>
            <a:endParaRPr lang="zh-CN" altLang="en-US" sz="2400">
              <a:solidFill>
                <a:srgbClr val="565656"/>
              </a:solidFill>
              <a:latin typeface="方正宋刻本秀楷简体" charset="0"/>
              <a:ea typeface="方正宋刻本秀楷简体" charset="0"/>
              <a:sym typeface="宋体" panose="0201060003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790700" y="4978400"/>
            <a:ext cx="441325" cy="441325"/>
          </a:xfrm>
          <a:prstGeom prst="ellipse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565656"/>
                </a:solidFill>
                <a:latin typeface="方正宋刻本秀楷简体" charset="0"/>
                <a:ea typeface="方正宋刻本秀楷简体" charset="0"/>
              </a:rPr>
              <a:t>3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2378075" y="4857750"/>
            <a:ext cx="34925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565656"/>
                </a:solidFill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如何從生活和飲食入手，對抗失眠</a:t>
            </a:r>
            <a:endParaRPr lang="zh-CN" altLang="en-US" sz="2400">
              <a:solidFill>
                <a:srgbClr val="565656"/>
              </a:solidFill>
              <a:latin typeface="方正宋刻本秀楷简体" charset="0"/>
              <a:ea typeface="方正宋刻本秀楷简体" charset="0"/>
              <a:sym typeface="宋体" panose="02010600030101010101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470650" y="4978400"/>
            <a:ext cx="441325" cy="441325"/>
          </a:xfrm>
          <a:prstGeom prst="ellipse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565656"/>
                </a:solidFill>
                <a:latin typeface="方正宋刻本秀楷简体" charset="0"/>
                <a:ea typeface="方正宋刻本秀楷简体" charset="0"/>
              </a:rPr>
              <a:t>4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058025" y="4857750"/>
            <a:ext cx="456247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565656"/>
                </a:solidFill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經絡穴位按摩及腦壓手法鬆解對抗失眠</a:t>
            </a:r>
            <a:endParaRPr lang="zh-CN" altLang="en-US" sz="2400">
              <a:solidFill>
                <a:srgbClr val="565656"/>
              </a:solidFill>
              <a:latin typeface="方正宋刻本秀楷简体" charset="0"/>
              <a:ea typeface="方正宋刻本秀楷简体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2" grpId="0"/>
      <p:bldP spid="3" grpId="0" bldLvl="0" animBg="1"/>
      <p:bldP spid="21" grpId="0"/>
      <p:bldP spid="11" grpId="0" bldLvl="0" animBg="1"/>
      <p:bldP spid="2" grpId="0"/>
      <p:bldP spid="13" grpId="0" bldLvl="0" animBg="1"/>
      <p:bldP spid="16" grpId="0"/>
      <p:bldP spid="17" grpId="0" bldLvl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863" y="277813"/>
            <a:ext cx="11598275" cy="6303962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6" name="图片 5" descr="花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-9525"/>
            <a:ext cx="32940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735263" y="5438775"/>
            <a:ext cx="8342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sz="110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endParaRPr lang="en-US" altLang="zh-CN" sz="1000"/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" y="278130"/>
            <a:ext cx="8575675" cy="630428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863" y="277813"/>
            <a:ext cx="11598275" cy="6303962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6" name="图片 5" descr="花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-9525"/>
            <a:ext cx="32940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735263" y="5438775"/>
            <a:ext cx="8342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sz="110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endParaRPr lang="en-US" altLang="zh-CN" sz="1000"/>
          </a:p>
        </p:txBody>
      </p:sp>
      <p:pic>
        <p:nvPicPr>
          <p:cNvPr id="2" name="图片 1" descr="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" y="278130"/>
            <a:ext cx="8574405" cy="630428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863" y="277813"/>
            <a:ext cx="11598275" cy="6303962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6" name="图片 5" descr="花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-9525"/>
            <a:ext cx="32940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735263" y="5438775"/>
            <a:ext cx="8342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sz="110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endParaRPr lang="en-US" altLang="zh-CN" sz="1000"/>
          </a:p>
        </p:txBody>
      </p:sp>
      <p:pic>
        <p:nvPicPr>
          <p:cNvPr id="2" name="图片 1" descr="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" y="276860"/>
            <a:ext cx="8528050" cy="6303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863" y="277813"/>
            <a:ext cx="11598275" cy="6303962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6" name="图片 5" descr="花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-9525"/>
            <a:ext cx="32940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735263" y="5438775"/>
            <a:ext cx="8342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sz="110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endParaRPr lang="en-US" altLang="zh-CN" sz="1000"/>
          </a:p>
        </p:txBody>
      </p:sp>
      <p:pic>
        <p:nvPicPr>
          <p:cNvPr id="2" name="图片 1" descr="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" y="278130"/>
            <a:ext cx="8555990" cy="630428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863" y="277813"/>
            <a:ext cx="11598275" cy="6303962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6" name="图片 5" descr="花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-9525"/>
            <a:ext cx="32940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735263" y="5438775"/>
            <a:ext cx="8342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sz="110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endParaRPr lang="en-US" altLang="zh-CN" sz="1000"/>
          </a:p>
        </p:txBody>
      </p:sp>
      <p:pic>
        <p:nvPicPr>
          <p:cNvPr id="2" name="图片 1" descr="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" y="278765"/>
            <a:ext cx="8465820" cy="63030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863" y="277813"/>
            <a:ext cx="11598275" cy="6303962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6" name="图片 5" descr="花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-9525"/>
            <a:ext cx="32940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735263" y="5438775"/>
            <a:ext cx="8342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sz="110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endParaRPr lang="en-US" altLang="zh-CN" sz="1000"/>
          </a:p>
        </p:txBody>
      </p:sp>
      <p:pic>
        <p:nvPicPr>
          <p:cNvPr id="2" name="图片 1" descr="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" y="278765"/>
            <a:ext cx="8568690" cy="63030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863" y="277813"/>
            <a:ext cx="11598275" cy="6303962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6" name="图片 5" descr="花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-9525"/>
            <a:ext cx="32940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735263" y="5438775"/>
            <a:ext cx="8342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sz="110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endParaRPr lang="en-US" altLang="zh-CN" sz="1000"/>
          </a:p>
        </p:txBody>
      </p:sp>
      <p:pic>
        <p:nvPicPr>
          <p:cNvPr id="2" name="图片 1" descr="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" y="278765"/>
            <a:ext cx="8527415" cy="63030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863" y="277813"/>
            <a:ext cx="11598275" cy="6303962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6" name="图片 5" descr="花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-9525"/>
            <a:ext cx="32940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735263" y="5438775"/>
            <a:ext cx="8342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sz="110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endParaRPr lang="en-US" altLang="zh-CN" sz="1000"/>
          </a:p>
        </p:txBody>
      </p:sp>
      <p:pic>
        <p:nvPicPr>
          <p:cNvPr id="2" name="图片 1" descr="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" y="277495"/>
            <a:ext cx="8509000" cy="63030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863" y="277813"/>
            <a:ext cx="11598275" cy="6303962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6" name="图片 5" descr="花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-9525"/>
            <a:ext cx="32940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735263" y="5438775"/>
            <a:ext cx="8342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sz="110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endParaRPr lang="en-US" altLang="zh-CN" sz="1000"/>
          </a:p>
        </p:txBody>
      </p:sp>
      <p:pic>
        <p:nvPicPr>
          <p:cNvPr id="2" name="图片 1" descr="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" y="278765"/>
            <a:ext cx="8471535" cy="63030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863" y="277813"/>
            <a:ext cx="11598275" cy="6303962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6" name="图片 5" descr="花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-9525"/>
            <a:ext cx="32940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735263" y="5438775"/>
            <a:ext cx="8342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sz="110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endParaRPr lang="en-US" altLang="zh-CN" sz="1000"/>
          </a:p>
        </p:txBody>
      </p:sp>
      <p:pic>
        <p:nvPicPr>
          <p:cNvPr id="2" name="图片 1" descr="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" y="277495"/>
            <a:ext cx="8557260" cy="63030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863" y="277813"/>
            <a:ext cx="11598275" cy="6303962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5" name="图片 4" descr="花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-9525"/>
            <a:ext cx="1655763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花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-9525"/>
            <a:ext cx="32940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3835400" y="1209675"/>
            <a:ext cx="452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600">
                <a:solidFill>
                  <a:srgbClr val="404040"/>
                </a:solidFill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什麼是失眠？</a:t>
            </a:r>
            <a:endParaRPr lang="en-US" altLang="zh-CN" sz="6600">
              <a:solidFill>
                <a:srgbClr val="404040"/>
              </a:solidFill>
              <a:latin typeface="方正宋刻本秀楷简体" charset="0"/>
              <a:ea typeface="方正宋刻本秀楷简体" charset="0"/>
              <a:sym typeface="宋体" panose="02010600030101010101" pitchFamily="2" charset="-122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1954213" y="3228975"/>
            <a:ext cx="90106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/>
              <a:t>是以經常不能獲得正常睡眠為特徵的一類病證，主要表現為睡眠時間、深度的不足，輕者入睡困難，或寐而不酣，時寐時醒，或醒後不能再寐，重者徹夜不寐。</a:t>
            </a:r>
            <a:endParaRPr lang="zh-CN" altLang="en-US" sz="3200">
              <a:solidFill>
                <a:srgbClr val="565656"/>
              </a:solidFill>
              <a:latin typeface="方正宋刻本秀楷简体" charset="0"/>
              <a:ea typeface="方正宋刻本秀楷简体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863" y="277813"/>
            <a:ext cx="11598275" cy="6303962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6" name="图片 5" descr="花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-9525"/>
            <a:ext cx="32940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85750" y="279400"/>
            <a:ext cx="2817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070C0"/>
                </a:solidFill>
                <a:latin typeface="方正宋刻本秀楷简体" charset="0"/>
                <a:ea typeface="方正宋刻本秀楷简体" charset="0"/>
              </a:rPr>
              <a:t>耳穴選擇</a:t>
            </a:r>
          </a:p>
        </p:txBody>
      </p:sp>
      <p:sp>
        <p:nvSpPr>
          <p:cNvPr id="280" name="Shape 280"/>
          <p:cNvSpPr>
            <a:spLocks noChangeArrowheads="1"/>
          </p:cNvSpPr>
          <p:nvPr/>
        </p:nvSpPr>
        <p:spPr bwMode="auto">
          <a:xfrm>
            <a:off x="363538" y="927100"/>
            <a:ext cx="363537" cy="365125"/>
          </a:xfrm>
          <a:custGeom>
            <a:avLst/>
            <a:gdLst>
              <a:gd name="T0" fmla="*/ 140515496 w 120000"/>
              <a:gd name="T1" fmla="*/ 276563421 h 120000"/>
              <a:gd name="T2" fmla="*/ 12775335 w 120000"/>
              <a:gd name="T3" fmla="*/ 144868661 h 120000"/>
              <a:gd name="T4" fmla="*/ 140515496 w 120000"/>
              <a:gd name="T5" fmla="*/ 13171011 h 120000"/>
              <a:gd name="T6" fmla="*/ 268252331 w 120000"/>
              <a:gd name="T7" fmla="*/ 144868661 h 120000"/>
              <a:gd name="T8" fmla="*/ 140515496 w 120000"/>
              <a:gd name="T9" fmla="*/ 276563421 h 120000"/>
              <a:gd name="T10" fmla="*/ 140515496 w 120000"/>
              <a:gd name="T11" fmla="*/ 0 h 120000"/>
              <a:gd name="T12" fmla="*/ 0 w 120000"/>
              <a:gd name="T13" fmla="*/ 144868661 h 120000"/>
              <a:gd name="T14" fmla="*/ 140515496 w 120000"/>
              <a:gd name="T15" fmla="*/ 289736543 h 120000"/>
              <a:gd name="T16" fmla="*/ 281029830 w 120000"/>
              <a:gd name="T17" fmla="*/ 144868661 h 120000"/>
              <a:gd name="T18" fmla="*/ 140515496 w 120000"/>
              <a:gd name="T19" fmla="*/ 0 h 120000"/>
              <a:gd name="T20" fmla="*/ 125863893 w 120000"/>
              <a:gd name="T21" fmla="*/ 67779183 h 120000"/>
              <a:gd name="T22" fmla="*/ 121348571 w 120000"/>
              <a:gd name="T23" fmla="*/ 65847672 h 120000"/>
              <a:gd name="T24" fmla="*/ 114960112 w 120000"/>
              <a:gd name="T25" fmla="*/ 72433844 h 120000"/>
              <a:gd name="T26" fmla="*/ 116833248 w 120000"/>
              <a:gd name="T27" fmla="*/ 77087239 h 120000"/>
              <a:gd name="T28" fmla="*/ 176606568 w 120000"/>
              <a:gd name="T29" fmla="*/ 144868661 h 120000"/>
              <a:gd name="T30" fmla="*/ 116833248 w 120000"/>
              <a:gd name="T31" fmla="*/ 212646895 h 120000"/>
              <a:gd name="T32" fmla="*/ 114960112 w 120000"/>
              <a:gd name="T33" fmla="*/ 217302773 h 120000"/>
              <a:gd name="T34" fmla="*/ 121348571 w 120000"/>
              <a:gd name="T35" fmla="*/ 223886510 h 120000"/>
              <a:gd name="T36" fmla="*/ 125863893 w 120000"/>
              <a:gd name="T37" fmla="*/ 221955146 h 120000"/>
              <a:gd name="T38" fmla="*/ 189732771 w 120000"/>
              <a:gd name="T39" fmla="*/ 149521034 h 120000"/>
              <a:gd name="T40" fmla="*/ 191606682 w 120000"/>
              <a:gd name="T41" fmla="*/ 144868661 h 120000"/>
              <a:gd name="T42" fmla="*/ 189732771 w 120000"/>
              <a:gd name="T43" fmla="*/ 140212978 h 120000"/>
              <a:gd name="T44" fmla="*/ 125863893 w 120000"/>
              <a:gd name="T45" fmla="*/ 67779183 h 1200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0000"/>
              <a:gd name="T70" fmla="*/ 0 h 120000"/>
              <a:gd name="T71" fmla="*/ 120000 w 120000"/>
              <a:gd name="T72" fmla="*/ 120000 h 1200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0000" h="12000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moveTo>
                  <a:pt x="53744" y="28072"/>
                </a:moveTo>
                <a:cubicBezTo>
                  <a:pt x="53250" y="27577"/>
                  <a:pt x="52572" y="27272"/>
                  <a:pt x="51816" y="27272"/>
                </a:cubicBezTo>
                <a:cubicBezTo>
                  <a:pt x="50311" y="27272"/>
                  <a:pt x="49088" y="28494"/>
                  <a:pt x="49088" y="30000"/>
                </a:cubicBezTo>
                <a:cubicBezTo>
                  <a:pt x="49088" y="30755"/>
                  <a:pt x="49394" y="31433"/>
                  <a:pt x="49888" y="31927"/>
                </a:cubicBezTo>
                <a:lnTo>
                  <a:pt x="75411" y="60000"/>
                </a:lnTo>
                <a:lnTo>
                  <a:pt x="49888" y="88072"/>
                </a:lnTo>
                <a:cubicBezTo>
                  <a:pt x="49394" y="88566"/>
                  <a:pt x="49088" y="89250"/>
                  <a:pt x="49088" y="90000"/>
                </a:cubicBezTo>
                <a:cubicBezTo>
                  <a:pt x="49088" y="91505"/>
                  <a:pt x="50311" y="92727"/>
                  <a:pt x="51816" y="92727"/>
                </a:cubicBezTo>
                <a:cubicBezTo>
                  <a:pt x="52572" y="92727"/>
                  <a:pt x="53250" y="92422"/>
                  <a:pt x="53744" y="91927"/>
                </a:cubicBezTo>
                <a:lnTo>
                  <a:pt x="81016" y="61927"/>
                </a:lnTo>
                <a:cubicBezTo>
                  <a:pt x="81511" y="61433"/>
                  <a:pt x="81816" y="60755"/>
                  <a:pt x="81816" y="60000"/>
                </a:cubicBezTo>
                <a:cubicBezTo>
                  <a:pt x="81816" y="59250"/>
                  <a:pt x="81511" y="58566"/>
                  <a:pt x="81016" y="58072"/>
                </a:cubicBezTo>
                <a:cubicBezTo>
                  <a:pt x="81016" y="58072"/>
                  <a:pt x="53744" y="28072"/>
                  <a:pt x="53744" y="28072"/>
                </a:cubicBez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075" tIns="38075" rIns="38075" bIns="38075" anchor="ctr"/>
          <a:lstStyle/>
          <a:p>
            <a:endParaRPr lang="zh-TW" altLang="en-US"/>
          </a:p>
        </p:txBody>
      </p:sp>
      <p:sp>
        <p:nvSpPr>
          <p:cNvPr id="284" name="Shape 284"/>
          <p:cNvSpPr>
            <a:spLocks noChangeArrowheads="1"/>
          </p:cNvSpPr>
          <p:nvPr/>
        </p:nvSpPr>
        <p:spPr bwMode="auto">
          <a:xfrm>
            <a:off x="361950" y="2100263"/>
            <a:ext cx="363538" cy="366712"/>
          </a:xfrm>
          <a:custGeom>
            <a:avLst/>
            <a:gdLst>
              <a:gd name="T0" fmla="*/ 140517725 w 120000"/>
              <a:gd name="T1" fmla="*/ 285088386 h 120000"/>
              <a:gd name="T2" fmla="*/ 12775467 w 120000"/>
              <a:gd name="T3" fmla="*/ 149333937 h 120000"/>
              <a:gd name="T4" fmla="*/ 140517725 w 120000"/>
              <a:gd name="T5" fmla="*/ 13576695 h 120000"/>
              <a:gd name="T6" fmla="*/ 268257529 w 120000"/>
              <a:gd name="T7" fmla="*/ 149333937 h 120000"/>
              <a:gd name="T8" fmla="*/ 140517725 w 120000"/>
              <a:gd name="T9" fmla="*/ 285088386 h 120000"/>
              <a:gd name="T10" fmla="*/ 140517725 w 120000"/>
              <a:gd name="T11" fmla="*/ 0 h 120000"/>
              <a:gd name="T12" fmla="*/ 0 w 120000"/>
              <a:gd name="T13" fmla="*/ 149333937 h 120000"/>
              <a:gd name="T14" fmla="*/ 140517725 w 120000"/>
              <a:gd name="T15" fmla="*/ 298667875 h 120000"/>
              <a:gd name="T16" fmla="*/ 281035450 w 120000"/>
              <a:gd name="T17" fmla="*/ 149333937 h 120000"/>
              <a:gd name="T18" fmla="*/ 140517725 w 120000"/>
              <a:gd name="T19" fmla="*/ 0 h 120000"/>
              <a:gd name="T20" fmla="*/ 125866663 w 120000"/>
              <a:gd name="T21" fmla="*/ 69868079 h 120000"/>
              <a:gd name="T22" fmla="*/ 121351328 w 120000"/>
              <a:gd name="T23" fmla="*/ 67876980 h 120000"/>
              <a:gd name="T24" fmla="*/ 114962077 w 120000"/>
              <a:gd name="T25" fmla="*/ 74667018 h 120000"/>
              <a:gd name="T26" fmla="*/ 116835799 w 120000"/>
              <a:gd name="T27" fmla="*/ 79463169 h 120000"/>
              <a:gd name="T28" fmla="*/ 176609477 w 120000"/>
              <a:gd name="T29" fmla="*/ 149333937 h 120000"/>
              <a:gd name="T30" fmla="*/ 116835799 w 120000"/>
              <a:gd name="T31" fmla="*/ 219202090 h 120000"/>
              <a:gd name="T32" fmla="*/ 114962077 w 120000"/>
              <a:gd name="T33" fmla="*/ 224000833 h 120000"/>
              <a:gd name="T34" fmla="*/ 121351328 w 120000"/>
              <a:gd name="T35" fmla="*/ 230788426 h 120000"/>
              <a:gd name="T36" fmla="*/ 125866663 w 120000"/>
              <a:gd name="T37" fmla="*/ 228797033 h 120000"/>
              <a:gd name="T38" fmla="*/ 189736492 w 120000"/>
              <a:gd name="T39" fmla="*/ 154130138 h 120000"/>
              <a:gd name="T40" fmla="*/ 191609730 w 120000"/>
              <a:gd name="T41" fmla="*/ 149333937 h 120000"/>
              <a:gd name="T42" fmla="*/ 189736492 w 120000"/>
              <a:gd name="T43" fmla="*/ 144535097 h 120000"/>
              <a:gd name="T44" fmla="*/ 125866663 w 120000"/>
              <a:gd name="T45" fmla="*/ 69868079 h 1200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0000"/>
              <a:gd name="T70" fmla="*/ 0 h 120000"/>
              <a:gd name="T71" fmla="*/ 120000 w 120000"/>
              <a:gd name="T72" fmla="*/ 120000 h 1200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0000" h="12000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moveTo>
                  <a:pt x="53744" y="28072"/>
                </a:moveTo>
                <a:cubicBezTo>
                  <a:pt x="53250" y="27577"/>
                  <a:pt x="52572" y="27272"/>
                  <a:pt x="51816" y="27272"/>
                </a:cubicBezTo>
                <a:cubicBezTo>
                  <a:pt x="50311" y="27272"/>
                  <a:pt x="49088" y="28494"/>
                  <a:pt x="49088" y="30000"/>
                </a:cubicBezTo>
                <a:cubicBezTo>
                  <a:pt x="49088" y="30755"/>
                  <a:pt x="49394" y="31433"/>
                  <a:pt x="49888" y="31927"/>
                </a:cubicBezTo>
                <a:lnTo>
                  <a:pt x="75411" y="60000"/>
                </a:lnTo>
                <a:lnTo>
                  <a:pt x="49888" y="88072"/>
                </a:lnTo>
                <a:cubicBezTo>
                  <a:pt x="49394" y="88566"/>
                  <a:pt x="49088" y="89250"/>
                  <a:pt x="49088" y="90000"/>
                </a:cubicBezTo>
                <a:cubicBezTo>
                  <a:pt x="49088" y="91505"/>
                  <a:pt x="50311" y="92727"/>
                  <a:pt x="51816" y="92727"/>
                </a:cubicBezTo>
                <a:cubicBezTo>
                  <a:pt x="52572" y="92727"/>
                  <a:pt x="53250" y="92422"/>
                  <a:pt x="53744" y="91927"/>
                </a:cubicBezTo>
                <a:lnTo>
                  <a:pt x="81016" y="61927"/>
                </a:lnTo>
                <a:cubicBezTo>
                  <a:pt x="81511" y="61433"/>
                  <a:pt x="81816" y="60755"/>
                  <a:pt x="81816" y="60000"/>
                </a:cubicBezTo>
                <a:cubicBezTo>
                  <a:pt x="81816" y="59250"/>
                  <a:pt x="81511" y="58566"/>
                  <a:pt x="81016" y="58072"/>
                </a:cubicBezTo>
                <a:cubicBezTo>
                  <a:pt x="81016" y="58072"/>
                  <a:pt x="53744" y="28072"/>
                  <a:pt x="53744" y="28072"/>
                </a:cubicBez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075" tIns="38075" rIns="38075" bIns="38075" anchor="ctr"/>
          <a:lstStyle/>
          <a:p>
            <a:endParaRPr lang="zh-TW" altLang="en-US"/>
          </a:p>
        </p:txBody>
      </p:sp>
      <p:sp>
        <p:nvSpPr>
          <p:cNvPr id="288" name="Shape 288"/>
          <p:cNvSpPr>
            <a:spLocks noChangeArrowheads="1"/>
          </p:cNvSpPr>
          <p:nvPr/>
        </p:nvSpPr>
        <p:spPr bwMode="auto">
          <a:xfrm>
            <a:off x="363538" y="4560888"/>
            <a:ext cx="363537" cy="366712"/>
          </a:xfrm>
          <a:custGeom>
            <a:avLst/>
            <a:gdLst>
              <a:gd name="T0" fmla="*/ 140515496 w 120000"/>
              <a:gd name="T1" fmla="*/ 285088386 h 120000"/>
              <a:gd name="T2" fmla="*/ 12775335 w 120000"/>
              <a:gd name="T3" fmla="*/ 149333937 h 120000"/>
              <a:gd name="T4" fmla="*/ 140515496 w 120000"/>
              <a:gd name="T5" fmla="*/ 13576695 h 120000"/>
              <a:gd name="T6" fmla="*/ 268252331 w 120000"/>
              <a:gd name="T7" fmla="*/ 149333937 h 120000"/>
              <a:gd name="T8" fmla="*/ 140515496 w 120000"/>
              <a:gd name="T9" fmla="*/ 285088386 h 120000"/>
              <a:gd name="T10" fmla="*/ 140515496 w 120000"/>
              <a:gd name="T11" fmla="*/ 0 h 120000"/>
              <a:gd name="T12" fmla="*/ 0 w 120000"/>
              <a:gd name="T13" fmla="*/ 149333937 h 120000"/>
              <a:gd name="T14" fmla="*/ 140515496 w 120000"/>
              <a:gd name="T15" fmla="*/ 298667875 h 120000"/>
              <a:gd name="T16" fmla="*/ 281029830 w 120000"/>
              <a:gd name="T17" fmla="*/ 149333937 h 120000"/>
              <a:gd name="T18" fmla="*/ 140515496 w 120000"/>
              <a:gd name="T19" fmla="*/ 0 h 120000"/>
              <a:gd name="T20" fmla="*/ 125863893 w 120000"/>
              <a:gd name="T21" fmla="*/ 69868079 h 120000"/>
              <a:gd name="T22" fmla="*/ 121348571 w 120000"/>
              <a:gd name="T23" fmla="*/ 67876980 h 120000"/>
              <a:gd name="T24" fmla="*/ 114960112 w 120000"/>
              <a:gd name="T25" fmla="*/ 74667018 h 120000"/>
              <a:gd name="T26" fmla="*/ 116833248 w 120000"/>
              <a:gd name="T27" fmla="*/ 79463169 h 120000"/>
              <a:gd name="T28" fmla="*/ 176606568 w 120000"/>
              <a:gd name="T29" fmla="*/ 149333937 h 120000"/>
              <a:gd name="T30" fmla="*/ 116833248 w 120000"/>
              <a:gd name="T31" fmla="*/ 219202090 h 120000"/>
              <a:gd name="T32" fmla="*/ 114960112 w 120000"/>
              <a:gd name="T33" fmla="*/ 224000833 h 120000"/>
              <a:gd name="T34" fmla="*/ 121348571 w 120000"/>
              <a:gd name="T35" fmla="*/ 230788426 h 120000"/>
              <a:gd name="T36" fmla="*/ 125863893 w 120000"/>
              <a:gd name="T37" fmla="*/ 228797033 h 120000"/>
              <a:gd name="T38" fmla="*/ 189732771 w 120000"/>
              <a:gd name="T39" fmla="*/ 154130138 h 120000"/>
              <a:gd name="T40" fmla="*/ 191606682 w 120000"/>
              <a:gd name="T41" fmla="*/ 149333937 h 120000"/>
              <a:gd name="T42" fmla="*/ 189732771 w 120000"/>
              <a:gd name="T43" fmla="*/ 144535097 h 120000"/>
              <a:gd name="T44" fmla="*/ 125863893 w 120000"/>
              <a:gd name="T45" fmla="*/ 69868079 h 1200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0000"/>
              <a:gd name="T70" fmla="*/ 0 h 120000"/>
              <a:gd name="T71" fmla="*/ 120000 w 120000"/>
              <a:gd name="T72" fmla="*/ 120000 h 1200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0000" h="12000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moveTo>
                  <a:pt x="53744" y="28072"/>
                </a:moveTo>
                <a:cubicBezTo>
                  <a:pt x="53250" y="27577"/>
                  <a:pt x="52572" y="27272"/>
                  <a:pt x="51816" y="27272"/>
                </a:cubicBezTo>
                <a:cubicBezTo>
                  <a:pt x="50311" y="27272"/>
                  <a:pt x="49088" y="28494"/>
                  <a:pt x="49088" y="30000"/>
                </a:cubicBezTo>
                <a:cubicBezTo>
                  <a:pt x="49088" y="30755"/>
                  <a:pt x="49394" y="31433"/>
                  <a:pt x="49888" y="31927"/>
                </a:cubicBezTo>
                <a:lnTo>
                  <a:pt x="75411" y="60000"/>
                </a:lnTo>
                <a:lnTo>
                  <a:pt x="49888" y="88072"/>
                </a:lnTo>
                <a:cubicBezTo>
                  <a:pt x="49394" y="88566"/>
                  <a:pt x="49088" y="89250"/>
                  <a:pt x="49088" y="90000"/>
                </a:cubicBezTo>
                <a:cubicBezTo>
                  <a:pt x="49088" y="91505"/>
                  <a:pt x="50311" y="92727"/>
                  <a:pt x="51816" y="92727"/>
                </a:cubicBezTo>
                <a:cubicBezTo>
                  <a:pt x="52572" y="92727"/>
                  <a:pt x="53250" y="92422"/>
                  <a:pt x="53744" y="91927"/>
                </a:cubicBezTo>
                <a:lnTo>
                  <a:pt x="81016" y="61927"/>
                </a:lnTo>
                <a:cubicBezTo>
                  <a:pt x="81511" y="61433"/>
                  <a:pt x="81816" y="60755"/>
                  <a:pt x="81816" y="60000"/>
                </a:cubicBezTo>
                <a:cubicBezTo>
                  <a:pt x="81816" y="59250"/>
                  <a:pt x="81511" y="58566"/>
                  <a:pt x="81016" y="58072"/>
                </a:cubicBezTo>
                <a:cubicBezTo>
                  <a:pt x="81016" y="58072"/>
                  <a:pt x="53744" y="28072"/>
                  <a:pt x="53744" y="28072"/>
                </a:cubicBez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075" tIns="38075" rIns="38075" bIns="38075" anchor="ctr"/>
          <a:lstStyle/>
          <a:p>
            <a:endParaRPr lang="zh-TW" altLang="en-US"/>
          </a:p>
        </p:txBody>
      </p:sp>
      <p:sp>
        <p:nvSpPr>
          <p:cNvPr id="108" name="矩形 107"/>
          <p:cNvSpPr>
            <a:spLocks noChangeArrowheads="1"/>
          </p:cNvSpPr>
          <p:nvPr/>
        </p:nvSpPr>
        <p:spPr bwMode="auto">
          <a:xfrm>
            <a:off x="889000" y="935038"/>
            <a:ext cx="1112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神門穴</a:t>
            </a:r>
            <a:endParaRPr lang="zh-CN" altLang="zh-CN" sz="2400" b="1"/>
          </a:p>
        </p:txBody>
      </p:sp>
      <p:sp>
        <p:nvSpPr>
          <p:cNvPr id="109" name="矩形 108"/>
          <p:cNvSpPr>
            <a:spLocks noChangeArrowheads="1"/>
          </p:cNvSpPr>
          <p:nvPr/>
        </p:nvSpPr>
        <p:spPr bwMode="auto">
          <a:xfrm>
            <a:off x="889000" y="1328738"/>
            <a:ext cx="9247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/>
              <a:t>三角窩後</a:t>
            </a:r>
            <a:r>
              <a:rPr lang="en-US" altLang="zh-CN" sz="2000" dirty="0"/>
              <a:t>1/3</a:t>
            </a:r>
            <a:r>
              <a:rPr lang="zh-CN" altLang="en-US" sz="2000" dirty="0"/>
              <a:t>的上部，即三角窩</a:t>
            </a:r>
            <a:r>
              <a:rPr lang="en-US" altLang="zh-CN" sz="2000" dirty="0"/>
              <a:t>4</a:t>
            </a:r>
            <a:r>
              <a:rPr lang="zh-CN" altLang="en-US" sz="2000" dirty="0"/>
              <a:t>區。</a:t>
            </a:r>
            <a:endParaRPr lang="zh-CN" altLang="zh-CN" sz="2000" dirty="0"/>
          </a:p>
        </p:txBody>
      </p:sp>
      <p:sp>
        <p:nvSpPr>
          <p:cNvPr id="110" name="矩形 109"/>
          <p:cNvSpPr>
            <a:spLocks noChangeArrowheads="1"/>
          </p:cNvSpPr>
          <p:nvPr/>
        </p:nvSpPr>
        <p:spPr bwMode="auto">
          <a:xfrm>
            <a:off x="914400" y="2052638"/>
            <a:ext cx="493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ym typeface="宋体" panose="02010600030101010101" pitchFamily="2" charset="-122"/>
              </a:rPr>
              <a:t>心</a:t>
            </a:r>
          </a:p>
        </p:txBody>
      </p:sp>
      <p:sp>
        <p:nvSpPr>
          <p:cNvPr id="112" name="矩形 111"/>
          <p:cNvSpPr>
            <a:spLocks noChangeArrowheads="1"/>
          </p:cNvSpPr>
          <p:nvPr/>
        </p:nvSpPr>
        <p:spPr bwMode="auto">
          <a:xfrm>
            <a:off x="915988" y="3309938"/>
            <a:ext cx="493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ym typeface="宋体" panose="02010600030101010101" pitchFamily="2" charset="-122"/>
              </a:rPr>
              <a:t>脾</a:t>
            </a:r>
            <a:endParaRPr lang="zh-CN" altLang="zh-CN" sz="2400" b="1">
              <a:sym typeface="宋体" panose="02010600030101010101" pitchFamily="2" charset="-122"/>
            </a:endParaRPr>
          </a:p>
        </p:txBody>
      </p:sp>
      <p:sp>
        <p:nvSpPr>
          <p:cNvPr id="113" name="矩形 112"/>
          <p:cNvSpPr>
            <a:spLocks noChangeArrowheads="1"/>
          </p:cNvSpPr>
          <p:nvPr/>
        </p:nvSpPr>
        <p:spPr bwMode="auto">
          <a:xfrm>
            <a:off x="857250" y="3751263"/>
            <a:ext cx="8342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/>
              <a:t>耳甲腔的後上部，即耳甲</a:t>
            </a:r>
            <a:r>
              <a:rPr lang="en-US" altLang="zh-CN" sz="2000" dirty="0"/>
              <a:t>13</a:t>
            </a:r>
            <a:r>
              <a:rPr lang="zh-CN" altLang="en-US" sz="2000" dirty="0"/>
              <a:t>區。</a:t>
            </a:r>
            <a:endParaRPr lang="en-US" altLang="zh-CN" sz="2000" dirty="0"/>
          </a:p>
        </p:txBody>
      </p:sp>
      <p:sp>
        <p:nvSpPr>
          <p:cNvPr id="14" name="Shape 288"/>
          <p:cNvSpPr>
            <a:spLocks noChangeArrowheads="1"/>
          </p:cNvSpPr>
          <p:nvPr/>
        </p:nvSpPr>
        <p:spPr bwMode="auto">
          <a:xfrm>
            <a:off x="361950" y="3325813"/>
            <a:ext cx="363538" cy="366712"/>
          </a:xfrm>
          <a:custGeom>
            <a:avLst/>
            <a:gdLst>
              <a:gd name="T0" fmla="*/ 140517725 w 120000"/>
              <a:gd name="T1" fmla="*/ 285089364 h 120000"/>
              <a:gd name="T2" fmla="*/ 12775467 w 120000"/>
              <a:gd name="T3" fmla="*/ 149334720 h 120000"/>
              <a:gd name="T4" fmla="*/ 140517725 w 120000"/>
              <a:gd name="T5" fmla="*/ 13576695 h 120000"/>
              <a:gd name="T6" fmla="*/ 268257529 w 120000"/>
              <a:gd name="T7" fmla="*/ 149334720 h 120000"/>
              <a:gd name="T8" fmla="*/ 140517725 w 120000"/>
              <a:gd name="T9" fmla="*/ 285089364 h 120000"/>
              <a:gd name="T10" fmla="*/ 140517725 w 120000"/>
              <a:gd name="T11" fmla="*/ 0 h 120000"/>
              <a:gd name="T12" fmla="*/ 0 w 120000"/>
              <a:gd name="T13" fmla="*/ 149334720 h 120000"/>
              <a:gd name="T14" fmla="*/ 140517725 w 120000"/>
              <a:gd name="T15" fmla="*/ 298668657 h 120000"/>
              <a:gd name="T16" fmla="*/ 281035450 w 120000"/>
              <a:gd name="T17" fmla="*/ 149334720 h 120000"/>
              <a:gd name="T18" fmla="*/ 140517725 w 120000"/>
              <a:gd name="T19" fmla="*/ 0 h 120000"/>
              <a:gd name="T20" fmla="*/ 125866663 w 120000"/>
              <a:gd name="T21" fmla="*/ 69868079 h 120000"/>
              <a:gd name="T22" fmla="*/ 121351328 w 120000"/>
              <a:gd name="T23" fmla="*/ 67877811 h 120000"/>
              <a:gd name="T24" fmla="*/ 114962077 w 120000"/>
              <a:gd name="T25" fmla="*/ 74667018 h 120000"/>
              <a:gd name="T26" fmla="*/ 116835799 w 120000"/>
              <a:gd name="T27" fmla="*/ 79463169 h 120000"/>
              <a:gd name="T28" fmla="*/ 176609477 w 120000"/>
              <a:gd name="T29" fmla="*/ 149334720 h 120000"/>
              <a:gd name="T30" fmla="*/ 116835799 w 120000"/>
              <a:gd name="T31" fmla="*/ 219202872 h 120000"/>
              <a:gd name="T32" fmla="*/ 114962077 w 120000"/>
              <a:gd name="T33" fmla="*/ 224001615 h 120000"/>
              <a:gd name="T34" fmla="*/ 121351328 w 120000"/>
              <a:gd name="T35" fmla="*/ 230788426 h 120000"/>
              <a:gd name="T36" fmla="*/ 125866663 w 120000"/>
              <a:gd name="T37" fmla="*/ 228797816 h 120000"/>
              <a:gd name="T38" fmla="*/ 189736492 w 120000"/>
              <a:gd name="T39" fmla="*/ 154130138 h 120000"/>
              <a:gd name="T40" fmla="*/ 191609730 w 120000"/>
              <a:gd name="T41" fmla="*/ 149334720 h 120000"/>
              <a:gd name="T42" fmla="*/ 189736492 w 120000"/>
              <a:gd name="T43" fmla="*/ 144535879 h 120000"/>
              <a:gd name="T44" fmla="*/ 125866663 w 120000"/>
              <a:gd name="T45" fmla="*/ 69868079 h 1200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0000"/>
              <a:gd name="T70" fmla="*/ 0 h 120000"/>
              <a:gd name="T71" fmla="*/ 120000 w 120000"/>
              <a:gd name="T72" fmla="*/ 120000 h 1200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0000" h="12000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moveTo>
                  <a:pt x="53744" y="28072"/>
                </a:moveTo>
                <a:cubicBezTo>
                  <a:pt x="53250" y="27577"/>
                  <a:pt x="52572" y="27272"/>
                  <a:pt x="51816" y="27272"/>
                </a:cubicBezTo>
                <a:cubicBezTo>
                  <a:pt x="50311" y="27272"/>
                  <a:pt x="49088" y="28494"/>
                  <a:pt x="49088" y="30000"/>
                </a:cubicBezTo>
                <a:cubicBezTo>
                  <a:pt x="49088" y="30755"/>
                  <a:pt x="49394" y="31433"/>
                  <a:pt x="49888" y="31927"/>
                </a:cubicBezTo>
                <a:lnTo>
                  <a:pt x="75411" y="60000"/>
                </a:lnTo>
                <a:lnTo>
                  <a:pt x="49888" y="88072"/>
                </a:lnTo>
                <a:cubicBezTo>
                  <a:pt x="49394" y="88566"/>
                  <a:pt x="49088" y="89250"/>
                  <a:pt x="49088" y="90000"/>
                </a:cubicBezTo>
                <a:cubicBezTo>
                  <a:pt x="49088" y="91505"/>
                  <a:pt x="50311" y="92727"/>
                  <a:pt x="51816" y="92727"/>
                </a:cubicBezTo>
                <a:cubicBezTo>
                  <a:pt x="52572" y="92727"/>
                  <a:pt x="53250" y="92422"/>
                  <a:pt x="53744" y="91927"/>
                </a:cubicBezTo>
                <a:lnTo>
                  <a:pt x="81016" y="61927"/>
                </a:lnTo>
                <a:cubicBezTo>
                  <a:pt x="81511" y="61433"/>
                  <a:pt x="81816" y="60755"/>
                  <a:pt x="81816" y="60000"/>
                </a:cubicBezTo>
                <a:cubicBezTo>
                  <a:pt x="81816" y="59250"/>
                  <a:pt x="81511" y="58566"/>
                  <a:pt x="81016" y="58072"/>
                </a:cubicBezTo>
                <a:cubicBezTo>
                  <a:pt x="81016" y="58072"/>
                  <a:pt x="53744" y="28072"/>
                  <a:pt x="53744" y="28072"/>
                </a:cubicBez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075" tIns="38075" rIns="38075" bIns="38075" anchor="ctr"/>
          <a:lstStyle/>
          <a:p>
            <a:endParaRPr lang="zh-TW" altLang="en-US"/>
          </a:p>
        </p:txBody>
      </p:sp>
      <p:sp>
        <p:nvSpPr>
          <p:cNvPr id="14350" name="TextBox 15"/>
          <p:cNvSpPr txBox="1">
            <a:spLocks noChangeArrowheads="1"/>
          </p:cNvSpPr>
          <p:nvPr/>
        </p:nvSpPr>
        <p:spPr bwMode="auto">
          <a:xfrm>
            <a:off x="887413" y="2420938"/>
            <a:ext cx="4035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/>
              <a:t>耳甲艇正中凹陷處，即耳甲</a:t>
            </a:r>
            <a:r>
              <a:rPr lang="en-US" altLang="zh-CN" sz="2000" dirty="0"/>
              <a:t>12</a:t>
            </a:r>
            <a:r>
              <a:rPr lang="zh-CN" altLang="en-US" sz="2000" dirty="0"/>
              <a:t>區。</a:t>
            </a:r>
            <a:endParaRPr lang="zh-CN" altLang="zh-CN" sz="2000" dirty="0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935038" y="4532313"/>
            <a:ext cx="493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ym typeface="宋体" panose="02010600030101010101" pitchFamily="2" charset="-122"/>
              </a:rPr>
              <a:t>腎</a:t>
            </a:r>
            <a:endParaRPr lang="zh-CN" altLang="zh-CN" sz="2400" b="1">
              <a:sym typeface="宋体" panose="02010600030101010101" pitchFamily="2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925513" y="5045075"/>
            <a:ext cx="8342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/>
              <a:t>對耳輪下腳下方後部，即耳甲</a:t>
            </a:r>
            <a:r>
              <a:rPr lang="en-US" altLang="zh-CN" sz="2000" dirty="0"/>
              <a:t>10</a:t>
            </a:r>
            <a:r>
              <a:rPr lang="zh-CN" altLang="en-US" sz="2000" dirty="0"/>
              <a:t>區。</a:t>
            </a:r>
            <a:endParaRPr lang="en-US" altLang="zh-CN" sz="2000" dirty="0"/>
          </a:p>
        </p:txBody>
      </p:sp>
      <p:sp>
        <p:nvSpPr>
          <p:cNvPr id="17" name="Shape 288"/>
          <p:cNvSpPr>
            <a:spLocks noChangeArrowheads="1"/>
          </p:cNvSpPr>
          <p:nvPr/>
        </p:nvSpPr>
        <p:spPr bwMode="auto">
          <a:xfrm>
            <a:off x="363538" y="5713413"/>
            <a:ext cx="363537" cy="366712"/>
          </a:xfrm>
          <a:custGeom>
            <a:avLst/>
            <a:gdLst>
              <a:gd name="T0" fmla="*/ 140515496 w 120000"/>
              <a:gd name="T1" fmla="*/ 285088386 h 120000"/>
              <a:gd name="T2" fmla="*/ 12775335 w 120000"/>
              <a:gd name="T3" fmla="*/ 149333937 h 120000"/>
              <a:gd name="T4" fmla="*/ 140515496 w 120000"/>
              <a:gd name="T5" fmla="*/ 13576695 h 120000"/>
              <a:gd name="T6" fmla="*/ 268252331 w 120000"/>
              <a:gd name="T7" fmla="*/ 149333937 h 120000"/>
              <a:gd name="T8" fmla="*/ 140515496 w 120000"/>
              <a:gd name="T9" fmla="*/ 285088386 h 120000"/>
              <a:gd name="T10" fmla="*/ 140515496 w 120000"/>
              <a:gd name="T11" fmla="*/ 0 h 120000"/>
              <a:gd name="T12" fmla="*/ 0 w 120000"/>
              <a:gd name="T13" fmla="*/ 149333937 h 120000"/>
              <a:gd name="T14" fmla="*/ 140515496 w 120000"/>
              <a:gd name="T15" fmla="*/ 298667875 h 120000"/>
              <a:gd name="T16" fmla="*/ 281029830 w 120000"/>
              <a:gd name="T17" fmla="*/ 149333937 h 120000"/>
              <a:gd name="T18" fmla="*/ 140515496 w 120000"/>
              <a:gd name="T19" fmla="*/ 0 h 120000"/>
              <a:gd name="T20" fmla="*/ 125863893 w 120000"/>
              <a:gd name="T21" fmla="*/ 69868079 h 120000"/>
              <a:gd name="T22" fmla="*/ 121348571 w 120000"/>
              <a:gd name="T23" fmla="*/ 67876980 h 120000"/>
              <a:gd name="T24" fmla="*/ 114960112 w 120000"/>
              <a:gd name="T25" fmla="*/ 74667018 h 120000"/>
              <a:gd name="T26" fmla="*/ 116833248 w 120000"/>
              <a:gd name="T27" fmla="*/ 79463169 h 120000"/>
              <a:gd name="T28" fmla="*/ 176606568 w 120000"/>
              <a:gd name="T29" fmla="*/ 149333937 h 120000"/>
              <a:gd name="T30" fmla="*/ 116833248 w 120000"/>
              <a:gd name="T31" fmla="*/ 219202090 h 120000"/>
              <a:gd name="T32" fmla="*/ 114960112 w 120000"/>
              <a:gd name="T33" fmla="*/ 224000833 h 120000"/>
              <a:gd name="T34" fmla="*/ 121348571 w 120000"/>
              <a:gd name="T35" fmla="*/ 230788426 h 120000"/>
              <a:gd name="T36" fmla="*/ 125863893 w 120000"/>
              <a:gd name="T37" fmla="*/ 228797033 h 120000"/>
              <a:gd name="T38" fmla="*/ 189732771 w 120000"/>
              <a:gd name="T39" fmla="*/ 154130138 h 120000"/>
              <a:gd name="T40" fmla="*/ 191606682 w 120000"/>
              <a:gd name="T41" fmla="*/ 149333937 h 120000"/>
              <a:gd name="T42" fmla="*/ 189732771 w 120000"/>
              <a:gd name="T43" fmla="*/ 144535097 h 120000"/>
              <a:gd name="T44" fmla="*/ 125863893 w 120000"/>
              <a:gd name="T45" fmla="*/ 69868079 h 1200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0000"/>
              <a:gd name="T70" fmla="*/ 0 h 120000"/>
              <a:gd name="T71" fmla="*/ 120000 w 120000"/>
              <a:gd name="T72" fmla="*/ 120000 h 1200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0000" h="12000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moveTo>
                  <a:pt x="53744" y="28072"/>
                </a:moveTo>
                <a:cubicBezTo>
                  <a:pt x="53250" y="27577"/>
                  <a:pt x="52572" y="27272"/>
                  <a:pt x="51816" y="27272"/>
                </a:cubicBezTo>
                <a:cubicBezTo>
                  <a:pt x="50311" y="27272"/>
                  <a:pt x="49088" y="28494"/>
                  <a:pt x="49088" y="30000"/>
                </a:cubicBezTo>
                <a:cubicBezTo>
                  <a:pt x="49088" y="30755"/>
                  <a:pt x="49394" y="31433"/>
                  <a:pt x="49888" y="31927"/>
                </a:cubicBezTo>
                <a:lnTo>
                  <a:pt x="75411" y="60000"/>
                </a:lnTo>
                <a:lnTo>
                  <a:pt x="49888" y="88072"/>
                </a:lnTo>
                <a:cubicBezTo>
                  <a:pt x="49394" y="88566"/>
                  <a:pt x="49088" y="89250"/>
                  <a:pt x="49088" y="90000"/>
                </a:cubicBezTo>
                <a:cubicBezTo>
                  <a:pt x="49088" y="91505"/>
                  <a:pt x="50311" y="92727"/>
                  <a:pt x="51816" y="92727"/>
                </a:cubicBezTo>
                <a:cubicBezTo>
                  <a:pt x="52572" y="92727"/>
                  <a:pt x="53250" y="92422"/>
                  <a:pt x="53744" y="91927"/>
                </a:cubicBezTo>
                <a:lnTo>
                  <a:pt x="81016" y="61927"/>
                </a:lnTo>
                <a:cubicBezTo>
                  <a:pt x="81511" y="61433"/>
                  <a:pt x="81816" y="60755"/>
                  <a:pt x="81816" y="60000"/>
                </a:cubicBezTo>
                <a:cubicBezTo>
                  <a:pt x="81816" y="59250"/>
                  <a:pt x="81511" y="58566"/>
                  <a:pt x="81016" y="58072"/>
                </a:cubicBezTo>
                <a:cubicBezTo>
                  <a:pt x="81016" y="58072"/>
                  <a:pt x="53744" y="28072"/>
                  <a:pt x="53744" y="28072"/>
                </a:cubicBez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075" tIns="38075" rIns="38075" bIns="38075" anchor="ctr"/>
          <a:lstStyle/>
          <a:p>
            <a:endParaRPr lang="zh-TW" alt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935038" y="5675313"/>
            <a:ext cx="1112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ym typeface="宋体" panose="02010600030101010101" pitchFamily="2" charset="-122"/>
              </a:rPr>
              <a:t>內分泌</a:t>
            </a:r>
            <a:endParaRPr lang="zh-CN" altLang="zh-CN" sz="2400" b="1">
              <a:sym typeface="宋体" panose="02010600030101010101" pitchFamily="2" charset="-122"/>
            </a:endParaRPr>
          </a:p>
        </p:txBody>
      </p:sp>
      <p:sp>
        <p:nvSpPr>
          <p:cNvPr id="20499" name="TextBox 18"/>
          <p:cNvSpPr txBox="1">
            <a:spLocks noChangeArrowheads="1"/>
          </p:cNvSpPr>
          <p:nvPr/>
        </p:nvSpPr>
        <p:spPr bwMode="auto">
          <a:xfrm>
            <a:off x="904875" y="6162675"/>
            <a:ext cx="5060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/>
              <a:t>屏間切跡累，耳甲腔的底部，即耳甲</a:t>
            </a:r>
            <a:r>
              <a:rPr lang="en-US" altLang="zh-CN" sz="2000" dirty="0"/>
              <a:t>18</a:t>
            </a:r>
            <a:r>
              <a:rPr lang="zh-CN" altLang="en-US" sz="2000" dirty="0"/>
              <a:t>區。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0" grpId="0" animBg="1"/>
      <p:bldP spid="284" grpId="0" animBg="1"/>
      <p:bldP spid="288" grpId="0" animBg="1"/>
      <p:bldP spid="108" grpId="0"/>
      <p:bldP spid="109" grpId="0"/>
      <p:bldP spid="110" grpId="0"/>
      <p:bldP spid="112" grpId="0"/>
      <p:bldP spid="113" grpId="0"/>
      <p:bldP spid="14" grpId="0" animBg="1"/>
      <p:bldP spid="14350" grpId="0"/>
      <p:bldP spid="15" grpId="0"/>
      <p:bldP spid="16" grpId="0"/>
      <p:bldP spid="17" grpId="0" animBg="1"/>
      <p:bldP spid="18" grpId="0"/>
      <p:bldP spid="2049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3538" y="317500"/>
            <a:ext cx="11598275" cy="6303963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6" name="图片 5" descr="花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-9525"/>
            <a:ext cx="32940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3875" y="527050"/>
            <a:ext cx="5903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solidFill>
                  <a:srgbClr val="565656"/>
                </a:solidFill>
                <a:latin typeface="方正宋刻本秀楷简体" charset="0"/>
                <a:ea typeface="方正宋刻本秀楷简体" charset="0"/>
              </a:rPr>
              <a:t>顱內壓力釋放（顱骶椎療法）</a:t>
            </a:r>
          </a:p>
        </p:txBody>
      </p:sp>
      <p:grpSp>
        <p:nvGrpSpPr>
          <p:cNvPr id="3" name="淘宝店chenying0907 58"/>
          <p:cNvGrpSpPr/>
          <p:nvPr/>
        </p:nvGrpSpPr>
        <p:grpSpPr>
          <a:xfrm>
            <a:off x="4821952" y="3760017"/>
            <a:ext cx="1179462" cy="1178602"/>
            <a:chOff x="3318846" y="2912708"/>
            <a:chExt cx="1187133" cy="1185900"/>
          </a:xfrm>
          <a:solidFill>
            <a:srgbClr val="565656"/>
          </a:solidFill>
          <a:effectLst/>
        </p:grpSpPr>
        <p:sp>
          <p:nvSpPr>
            <p:cNvPr id="60" name="淘宝店chenying0907 5"/>
            <p:cNvSpPr/>
            <p:nvPr/>
          </p:nvSpPr>
          <p:spPr bwMode="auto">
            <a:xfrm>
              <a:off x="3537268" y="2912708"/>
              <a:ext cx="968711" cy="968712"/>
            </a:xfrm>
            <a:custGeom>
              <a:avLst/>
              <a:gdLst>
                <a:gd name="T0" fmla="*/ 33 w 6279"/>
                <a:gd name="T1" fmla="*/ 600 h 6277"/>
                <a:gd name="T2" fmla="*/ 140 w 6279"/>
                <a:gd name="T3" fmla="*/ 1177 h 6277"/>
                <a:gd name="T4" fmla="*/ 294 w 6279"/>
                <a:gd name="T5" fmla="*/ 1734 h 6277"/>
                <a:gd name="T6" fmla="*/ 495 w 6279"/>
                <a:gd name="T7" fmla="*/ 2271 h 6277"/>
                <a:gd name="T8" fmla="*/ 741 w 6279"/>
                <a:gd name="T9" fmla="*/ 2785 h 6277"/>
                <a:gd name="T10" fmla="*/ 1027 w 6279"/>
                <a:gd name="T11" fmla="*/ 3273 h 6277"/>
                <a:gd name="T12" fmla="*/ 1353 w 6279"/>
                <a:gd name="T13" fmla="*/ 3734 h 6277"/>
                <a:gd name="T14" fmla="*/ 1717 w 6279"/>
                <a:gd name="T15" fmla="*/ 4164 h 6277"/>
                <a:gd name="T16" fmla="*/ 2114 w 6279"/>
                <a:gd name="T17" fmla="*/ 4561 h 6277"/>
                <a:gd name="T18" fmla="*/ 2544 w 6279"/>
                <a:gd name="T19" fmla="*/ 4924 h 6277"/>
                <a:gd name="T20" fmla="*/ 3005 w 6279"/>
                <a:gd name="T21" fmla="*/ 5250 h 6277"/>
                <a:gd name="T22" fmla="*/ 3494 w 6279"/>
                <a:gd name="T23" fmla="*/ 5536 h 6277"/>
                <a:gd name="T24" fmla="*/ 4008 w 6279"/>
                <a:gd name="T25" fmla="*/ 5782 h 6277"/>
                <a:gd name="T26" fmla="*/ 4544 w 6279"/>
                <a:gd name="T27" fmla="*/ 5983 h 6277"/>
                <a:gd name="T28" fmla="*/ 5102 w 6279"/>
                <a:gd name="T29" fmla="*/ 6137 h 6277"/>
                <a:gd name="T30" fmla="*/ 5679 w 6279"/>
                <a:gd name="T31" fmla="*/ 6244 h 6277"/>
                <a:gd name="T32" fmla="*/ 5974 w 6279"/>
                <a:gd name="T33" fmla="*/ 4918 h 6277"/>
                <a:gd name="T34" fmla="*/ 5856 w 6279"/>
                <a:gd name="T35" fmla="*/ 4903 h 6277"/>
                <a:gd name="T36" fmla="*/ 5740 w 6279"/>
                <a:gd name="T37" fmla="*/ 4886 h 6277"/>
                <a:gd name="T38" fmla="*/ 5624 w 6279"/>
                <a:gd name="T39" fmla="*/ 4865 h 6277"/>
                <a:gd name="T40" fmla="*/ 5510 w 6279"/>
                <a:gd name="T41" fmla="*/ 4843 h 6277"/>
                <a:gd name="T42" fmla="*/ 5396 w 6279"/>
                <a:gd name="T43" fmla="*/ 4818 h 6277"/>
                <a:gd name="T44" fmla="*/ 5283 w 6279"/>
                <a:gd name="T45" fmla="*/ 4790 h 6277"/>
                <a:gd name="T46" fmla="*/ 5172 w 6279"/>
                <a:gd name="T47" fmla="*/ 4760 h 6277"/>
                <a:gd name="T48" fmla="*/ 5061 w 6279"/>
                <a:gd name="T49" fmla="*/ 4727 h 6277"/>
                <a:gd name="T50" fmla="*/ 4950 w 6279"/>
                <a:gd name="T51" fmla="*/ 4693 h 6277"/>
                <a:gd name="T52" fmla="*/ 4841 w 6279"/>
                <a:gd name="T53" fmla="*/ 4656 h 6277"/>
                <a:gd name="T54" fmla="*/ 4734 w 6279"/>
                <a:gd name="T55" fmla="*/ 4617 h 6277"/>
                <a:gd name="T56" fmla="*/ 4627 w 6279"/>
                <a:gd name="T57" fmla="*/ 4575 h 6277"/>
                <a:gd name="T58" fmla="*/ 4523 w 6279"/>
                <a:gd name="T59" fmla="*/ 4531 h 6277"/>
                <a:gd name="T60" fmla="*/ 4418 w 6279"/>
                <a:gd name="T61" fmla="*/ 4485 h 6277"/>
                <a:gd name="T62" fmla="*/ 4314 w 6279"/>
                <a:gd name="T63" fmla="*/ 4437 h 6277"/>
                <a:gd name="T64" fmla="*/ 4213 w 6279"/>
                <a:gd name="T65" fmla="*/ 4386 h 6277"/>
                <a:gd name="T66" fmla="*/ 6279 w 6279"/>
                <a:gd name="T67" fmla="*/ 1690 h 6277"/>
                <a:gd name="T68" fmla="*/ 2279 w 6279"/>
                <a:gd name="T69" fmla="*/ 619 h 6277"/>
                <a:gd name="T70" fmla="*/ 1866 w 6279"/>
                <a:gd name="T71" fmla="*/ 2015 h 6277"/>
                <a:gd name="T72" fmla="*/ 1816 w 6279"/>
                <a:gd name="T73" fmla="*/ 1913 h 6277"/>
                <a:gd name="T74" fmla="*/ 1770 w 6279"/>
                <a:gd name="T75" fmla="*/ 1809 h 6277"/>
                <a:gd name="T76" fmla="*/ 1724 w 6279"/>
                <a:gd name="T77" fmla="*/ 1705 h 6277"/>
                <a:gd name="T78" fmla="*/ 1681 w 6279"/>
                <a:gd name="T79" fmla="*/ 1598 h 6277"/>
                <a:gd name="T80" fmla="*/ 1642 w 6279"/>
                <a:gd name="T81" fmla="*/ 1491 h 6277"/>
                <a:gd name="T82" fmla="*/ 1603 w 6279"/>
                <a:gd name="T83" fmla="*/ 1383 h 6277"/>
                <a:gd name="T84" fmla="*/ 1567 w 6279"/>
                <a:gd name="T85" fmla="*/ 1274 h 6277"/>
                <a:gd name="T86" fmla="*/ 1533 w 6279"/>
                <a:gd name="T87" fmla="*/ 1164 h 6277"/>
                <a:gd name="T88" fmla="*/ 1503 w 6279"/>
                <a:gd name="T89" fmla="*/ 1052 h 6277"/>
                <a:gd name="T90" fmla="*/ 1473 w 6279"/>
                <a:gd name="T91" fmla="*/ 940 h 6277"/>
                <a:gd name="T92" fmla="*/ 1447 w 6279"/>
                <a:gd name="T93" fmla="*/ 827 h 6277"/>
                <a:gd name="T94" fmla="*/ 1423 w 6279"/>
                <a:gd name="T95" fmla="*/ 713 h 6277"/>
                <a:gd name="T96" fmla="*/ 1402 w 6279"/>
                <a:gd name="T97" fmla="*/ 597 h 6277"/>
                <a:gd name="T98" fmla="*/ 1383 w 6279"/>
                <a:gd name="T99" fmla="*/ 481 h 6277"/>
                <a:gd name="T100" fmla="*/ 1366 w 6279"/>
                <a:gd name="T101" fmla="*/ 365 h 6277"/>
                <a:gd name="T102" fmla="*/ 0 w 6279"/>
                <a:gd name="T103" fmla="*/ 306 h 6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279" h="6277">
                  <a:moveTo>
                    <a:pt x="0" y="306"/>
                  </a:moveTo>
                  <a:lnTo>
                    <a:pt x="33" y="600"/>
                  </a:lnTo>
                  <a:lnTo>
                    <a:pt x="81" y="891"/>
                  </a:lnTo>
                  <a:lnTo>
                    <a:pt x="140" y="1177"/>
                  </a:lnTo>
                  <a:lnTo>
                    <a:pt x="211" y="1458"/>
                  </a:lnTo>
                  <a:lnTo>
                    <a:pt x="294" y="1734"/>
                  </a:lnTo>
                  <a:lnTo>
                    <a:pt x="390" y="2006"/>
                  </a:lnTo>
                  <a:lnTo>
                    <a:pt x="495" y="2271"/>
                  </a:lnTo>
                  <a:lnTo>
                    <a:pt x="613" y="2531"/>
                  </a:lnTo>
                  <a:lnTo>
                    <a:pt x="741" y="2785"/>
                  </a:lnTo>
                  <a:lnTo>
                    <a:pt x="879" y="3032"/>
                  </a:lnTo>
                  <a:lnTo>
                    <a:pt x="1027" y="3273"/>
                  </a:lnTo>
                  <a:lnTo>
                    <a:pt x="1186" y="3507"/>
                  </a:lnTo>
                  <a:lnTo>
                    <a:pt x="1353" y="3734"/>
                  </a:lnTo>
                  <a:lnTo>
                    <a:pt x="1530" y="3953"/>
                  </a:lnTo>
                  <a:lnTo>
                    <a:pt x="1717" y="4164"/>
                  </a:lnTo>
                  <a:lnTo>
                    <a:pt x="1911" y="4367"/>
                  </a:lnTo>
                  <a:lnTo>
                    <a:pt x="2114" y="4561"/>
                  </a:lnTo>
                  <a:lnTo>
                    <a:pt x="2325" y="4748"/>
                  </a:lnTo>
                  <a:lnTo>
                    <a:pt x="2544" y="4924"/>
                  </a:lnTo>
                  <a:lnTo>
                    <a:pt x="2771" y="5092"/>
                  </a:lnTo>
                  <a:lnTo>
                    <a:pt x="3005" y="5250"/>
                  </a:lnTo>
                  <a:lnTo>
                    <a:pt x="3246" y="5398"/>
                  </a:lnTo>
                  <a:lnTo>
                    <a:pt x="3494" y="5536"/>
                  </a:lnTo>
                  <a:lnTo>
                    <a:pt x="3748" y="5664"/>
                  </a:lnTo>
                  <a:lnTo>
                    <a:pt x="4008" y="5782"/>
                  </a:lnTo>
                  <a:lnTo>
                    <a:pt x="4273" y="5887"/>
                  </a:lnTo>
                  <a:lnTo>
                    <a:pt x="4544" y="5983"/>
                  </a:lnTo>
                  <a:lnTo>
                    <a:pt x="4821" y="6066"/>
                  </a:lnTo>
                  <a:lnTo>
                    <a:pt x="5102" y="6137"/>
                  </a:lnTo>
                  <a:lnTo>
                    <a:pt x="5389" y="6196"/>
                  </a:lnTo>
                  <a:lnTo>
                    <a:pt x="5679" y="6244"/>
                  </a:lnTo>
                  <a:lnTo>
                    <a:pt x="5974" y="6277"/>
                  </a:lnTo>
                  <a:lnTo>
                    <a:pt x="5974" y="4918"/>
                  </a:lnTo>
                  <a:lnTo>
                    <a:pt x="5915" y="4911"/>
                  </a:lnTo>
                  <a:lnTo>
                    <a:pt x="5856" y="4903"/>
                  </a:lnTo>
                  <a:lnTo>
                    <a:pt x="5798" y="4895"/>
                  </a:lnTo>
                  <a:lnTo>
                    <a:pt x="5740" y="4886"/>
                  </a:lnTo>
                  <a:lnTo>
                    <a:pt x="5682" y="4875"/>
                  </a:lnTo>
                  <a:lnTo>
                    <a:pt x="5624" y="4865"/>
                  </a:lnTo>
                  <a:lnTo>
                    <a:pt x="5567" y="4854"/>
                  </a:lnTo>
                  <a:lnTo>
                    <a:pt x="5510" y="4843"/>
                  </a:lnTo>
                  <a:lnTo>
                    <a:pt x="5453" y="4831"/>
                  </a:lnTo>
                  <a:lnTo>
                    <a:pt x="5396" y="4818"/>
                  </a:lnTo>
                  <a:lnTo>
                    <a:pt x="5339" y="4804"/>
                  </a:lnTo>
                  <a:lnTo>
                    <a:pt x="5283" y="4790"/>
                  </a:lnTo>
                  <a:lnTo>
                    <a:pt x="5227" y="4775"/>
                  </a:lnTo>
                  <a:lnTo>
                    <a:pt x="5172" y="4760"/>
                  </a:lnTo>
                  <a:lnTo>
                    <a:pt x="5116" y="4743"/>
                  </a:lnTo>
                  <a:lnTo>
                    <a:pt x="5061" y="4727"/>
                  </a:lnTo>
                  <a:lnTo>
                    <a:pt x="5005" y="4710"/>
                  </a:lnTo>
                  <a:lnTo>
                    <a:pt x="4950" y="4693"/>
                  </a:lnTo>
                  <a:lnTo>
                    <a:pt x="4896" y="4674"/>
                  </a:lnTo>
                  <a:lnTo>
                    <a:pt x="4841" y="4656"/>
                  </a:lnTo>
                  <a:lnTo>
                    <a:pt x="4788" y="4636"/>
                  </a:lnTo>
                  <a:lnTo>
                    <a:pt x="4734" y="4617"/>
                  </a:lnTo>
                  <a:lnTo>
                    <a:pt x="4681" y="4596"/>
                  </a:lnTo>
                  <a:lnTo>
                    <a:pt x="4627" y="4575"/>
                  </a:lnTo>
                  <a:lnTo>
                    <a:pt x="4574" y="4554"/>
                  </a:lnTo>
                  <a:lnTo>
                    <a:pt x="4523" y="4531"/>
                  </a:lnTo>
                  <a:lnTo>
                    <a:pt x="4470" y="4508"/>
                  </a:lnTo>
                  <a:lnTo>
                    <a:pt x="4418" y="4485"/>
                  </a:lnTo>
                  <a:lnTo>
                    <a:pt x="4366" y="4461"/>
                  </a:lnTo>
                  <a:lnTo>
                    <a:pt x="4314" y="4437"/>
                  </a:lnTo>
                  <a:lnTo>
                    <a:pt x="4264" y="4412"/>
                  </a:lnTo>
                  <a:lnTo>
                    <a:pt x="4213" y="4386"/>
                  </a:lnTo>
                  <a:lnTo>
                    <a:pt x="5661" y="3998"/>
                  </a:lnTo>
                  <a:lnTo>
                    <a:pt x="6279" y="1690"/>
                  </a:lnTo>
                  <a:lnTo>
                    <a:pt x="4589" y="0"/>
                  </a:lnTo>
                  <a:lnTo>
                    <a:pt x="2279" y="619"/>
                  </a:lnTo>
                  <a:lnTo>
                    <a:pt x="1891" y="2066"/>
                  </a:lnTo>
                  <a:lnTo>
                    <a:pt x="1866" y="2015"/>
                  </a:lnTo>
                  <a:lnTo>
                    <a:pt x="1841" y="1964"/>
                  </a:lnTo>
                  <a:lnTo>
                    <a:pt x="1816" y="1913"/>
                  </a:lnTo>
                  <a:lnTo>
                    <a:pt x="1793" y="1861"/>
                  </a:lnTo>
                  <a:lnTo>
                    <a:pt x="1770" y="1809"/>
                  </a:lnTo>
                  <a:lnTo>
                    <a:pt x="1746" y="1757"/>
                  </a:lnTo>
                  <a:lnTo>
                    <a:pt x="1724" y="1705"/>
                  </a:lnTo>
                  <a:lnTo>
                    <a:pt x="1703" y="1652"/>
                  </a:lnTo>
                  <a:lnTo>
                    <a:pt x="1681" y="1598"/>
                  </a:lnTo>
                  <a:lnTo>
                    <a:pt x="1661" y="1545"/>
                  </a:lnTo>
                  <a:lnTo>
                    <a:pt x="1642" y="1491"/>
                  </a:lnTo>
                  <a:lnTo>
                    <a:pt x="1621" y="1438"/>
                  </a:lnTo>
                  <a:lnTo>
                    <a:pt x="1603" y="1383"/>
                  </a:lnTo>
                  <a:lnTo>
                    <a:pt x="1585" y="1329"/>
                  </a:lnTo>
                  <a:lnTo>
                    <a:pt x="1567" y="1274"/>
                  </a:lnTo>
                  <a:lnTo>
                    <a:pt x="1550" y="1218"/>
                  </a:lnTo>
                  <a:lnTo>
                    <a:pt x="1533" y="1164"/>
                  </a:lnTo>
                  <a:lnTo>
                    <a:pt x="1518" y="1108"/>
                  </a:lnTo>
                  <a:lnTo>
                    <a:pt x="1503" y="1052"/>
                  </a:lnTo>
                  <a:lnTo>
                    <a:pt x="1487" y="996"/>
                  </a:lnTo>
                  <a:lnTo>
                    <a:pt x="1473" y="940"/>
                  </a:lnTo>
                  <a:lnTo>
                    <a:pt x="1460" y="883"/>
                  </a:lnTo>
                  <a:lnTo>
                    <a:pt x="1447" y="827"/>
                  </a:lnTo>
                  <a:lnTo>
                    <a:pt x="1434" y="770"/>
                  </a:lnTo>
                  <a:lnTo>
                    <a:pt x="1423" y="713"/>
                  </a:lnTo>
                  <a:lnTo>
                    <a:pt x="1412" y="655"/>
                  </a:lnTo>
                  <a:lnTo>
                    <a:pt x="1402" y="597"/>
                  </a:lnTo>
                  <a:lnTo>
                    <a:pt x="1392" y="539"/>
                  </a:lnTo>
                  <a:lnTo>
                    <a:pt x="1383" y="481"/>
                  </a:lnTo>
                  <a:lnTo>
                    <a:pt x="1375" y="424"/>
                  </a:lnTo>
                  <a:lnTo>
                    <a:pt x="1366" y="365"/>
                  </a:lnTo>
                  <a:lnTo>
                    <a:pt x="1359" y="306"/>
                  </a:lnTo>
                  <a:lnTo>
                    <a:pt x="0" y="306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4" name="淘宝店chenying0907 6"/>
            <p:cNvSpPr/>
            <p:nvPr/>
          </p:nvSpPr>
          <p:spPr bwMode="auto">
            <a:xfrm>
              <a:off x="3318846" y="3540828"/>
              <a:ext cx="557780" cy="557780"/>
            </a:xfrm>
            <a:custGeom>
              <a:avLst/>
              <a:gdLst>
                <a:gd name="T0" fmla="*/ 2950 w 3617"/>
                <a:gd name="T1" fmla="*/ 406 h 3615"/>
                <a:gd name="T2" fmla="*/ 2728 w 3617"/>
                <a:gd name="T3" fmla="*/ 250 h 3615"/>
                <a:gd name="T4" fmla="*/ 2489 w 3617"/>
                <a:gd name="T5" fmla="*/ 133 h 3615"/>
                <a:gd name="T6" fmla="*/ 2239 w 3617"/>
                <a:gd name="T7" fmla="*/ 51 h 3615"/>
                <a:gd name="T8" fmla="*/ 1982 w 3617"/>
                <a:gd name="T9" fmla="*/ 8 h 3615"/>
                <a:gd name="T10" fmla="*/ 1721 w 3617"/>
                <a:gd name="T11" fmla="*/ 2 h 3615"/>
                <a:gd name="T12" fmla="*/ 1463 w 3617"/>
                <a:gd name="T13" fmla="*/ 33 h 3615"/>
                <a:gd name="T14" fmla="*/ 1210 w 3617"/>
                <a:gd name="T15" fmla="*/ 101 h 3615"/>
                <a:gd name="T16" fmla="*/ 968 w 3617"/>
                <a:gd name="T17" fmla="*/ 207 h 3615"/>
                <a:gd name="T18" fmla="*/ 739 w 3617"/>
                <a:gd name="T19" fmla="*/ 350 h 3615"/>
                <a:gd name="T20" fmla="*/ 530 w 3617"/>
                <a:gd name="T21" fmla="*/ 529 h 3615"/>
                <a:gd name="T22" fmla="*/ 349 w 3617"/>
                <a:gd name="T23" fmla="*/ 738 h 3615"/>
                <a:gd name="T24" fmla="*/ 207 w 3617"/>
                <a:gd name="T25" fmla="*/ 967 h 3615"/>
                <a:gd name="T26" fmla="*/ 102 w 3617"/>
                <a:gd name="T27" fmla="*/ 1209 h 3615"/>
                <a:gd name="T28" fmla="*/ 34 w 3617"/>
                <a:gd name="T29" fmla="*/ 1462 h 3615"/>
                <a:gd name="T30" fmla="*/ 2 w 3617"/>
                <a:gd name="T31" fmla="*/ 1721 h 3615"/>
                <a:gd name="T32" fmla="*/ 8 w 3617"/>
                <a:gd name="T33" fmla="*/ 1981 h 3615"/>
                <a:gd name="T34" fmla="*/ 52 w 3617"/>
                <a:gd name="T35" fmla="*/ 2238 h 3615"/>
                <a:gd name="T36" fmla="*/ 132 w 3617"/>
                <a:gd name="T37" fmla="*/ 2487 h 3615"/>
                <a:gd name="T38" fmla="*/ 251 w 3617"/>
                <a:gd name="T39" fmla="*/ 2726 h 3615"/>
                <a:gd name="T40" fmla="*/ 405 w 3617"/>
                <a:gd name="T41" fmla="*/ 2948 h 3615"/>
                <a:gd name="T42" fmla="*/ 597 w 3617"/>
                <a:gd name="T43" fmla="*/ 3150 h 3615"/>
                <a:gd name="T44" fmla="*/ 813 w 3617"/>
                <a:gd name="T45" fmla="*/ 3318 h 3615"/>
                <a:gd name="T46" fmla="*/ 1047 w 3617"/>
                <a:gd name="T47" fmla="*/ 3448 h 3615"/>
                <a:gd name="T48" fmla="*/ 1294 w 3617"/>
                <a:gd name="T49" fmla="*/ 3541 h 3615"/>
                <a:gd name="T50" fmla="*/ 1549 w 3617"/>
                <a:gd name="T51" fmla="*/ 3597 h 3615"/>
                <a:gd name="T52" fmla="*/ 1809 w 3617"/>
                <a:gd name="T53" fmla="*/ 3615 h 3615"/>
                <a:gd name="T54" fmla="*/ 2069 w 3617"/>
                <a:gd name="T55" fmla="*/ 3597 h 3615"/>
                <a:gd name="T56" fmla="*/ 2323 w 3617"/>
                <a:gd name="T57" fmla="*/ 3541 h 3615"/>
                <a:gd name="T58" fmla="*/ 2570 w 3617"/>
                <a:gd name="T59" fmla="*/ 3448 h 3615"/>
                <a:gd name="T60" fmla="*/ 2804 w 3617"/>
                <a:gd name="T61" fmla="*/ 3318 h 3615"/>
                <a:gd name="T62" fmla="*/ 3020 w 3617"/>
                <a:gd name="T63" fmla="*/ 3150 h 3615"/>
                <a:gd name="T64" fmla="*/ 3211 w 3617"/>
                <a:gd name="T65" fmla="*/ 2948 h 3615"/>
                <a:gd name="T66" fmla="*/ 3366 w 3617"/>
                <a:gd name="T67" fmla="*/ 2726 h 3615"/>
                <a:gd name="T68" fmla="*/ 3484 w 3617"/>
                <a:gd name="T69" fmla="*/ 2487 h 3615"/>
                <a:gd name="T70" fmla="*/ 3565 w 3617"/>
                <a:gd name="T71" fmla="*/ 2238 h 3615"/>
                <a:gd name="T72" fmla="*/ 3609 w 3617"/>
                <a:gd name="T73" fmla="*/ 1981 h 3615"/>
                <a:gd name="T74" fmla="*/ 3615 w 3617"/>
                <a:gd name="T75" fmla="*/ 1721 h 3615"/>
                <a:gd name="T76" fmla="*/ 3584 w 3617"/>
                <a:gd name="T77" fmla="*/ 1462 h 3615"/>
                <a:gd name="T78" fmla="*/ 3516 w 3617"/>
                <a:gd name="T79" fmla="*/ 1209 h 3615"/>
                <a:gd name="T80" fmla="*/ 3410 w 3617"/>
                <a:gd name="T81" fmla="*/ 967 h 3615"/>
                <a:gd name="T82" fmla="*/ 3267 w 3617"/>
                <a:gd name="T83" fmla="*/ 738 h 3615"/>
                <a:gd name="T84" fmla="*/ 3087 w 3617"/>
                <a:gd name="T85" fmla="*/ 529 h 3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7" h="3615">
                  <a:moveTo>
                    <a:pt x="3087" y="529"/>
                  </a:moveTo>
                  <a:lnTo>
                    <a:pt x="3020" y="465"/>
                  </a:lnTo>
                  <a:lnTo>
                    <a:pt x="2950" y="406"/>
                  </a:lnTo>
                  <a:lnTo>
                    <a:pt x="2878" y="350"/>
                  </a:lnTo>
                  <a:lnTo>
                    <a:pt x="2804" y="298"/>
                  </a:lnTo>
                  <a:lnTo>
                    <a:pt x="2728" y="250"/>
                  </a:lnTo>
                  <a:lnTo>
                    <a:pt x="2649" y="207"/>
                  </a:lnTo>
                  <a:lnTo>
                    <a:pt x="2570" y="167"/>
                  </a:lnTo>
                  <a:lnTo>
                    <a:pt x="2489" y="133"/>
                  </a:lnTo>
                  <a:lnTo>
                    <a:pt x="2407" y="101"/>
                  </a:lnTo>
                  <a:lnTo>
                    <a:pt x="2323" y="75"/>
                  </a:lnTo>
                  <a:lnTo>
                    <a:pt x="2239" y="51"/>
                  </a:lnTo>
                  <a:lnTo>
                    <a:pt x="2154" y="33"/>
                  </a:lnTo>
                  <a:lnTo>
                    <a:pt x="2069" y="19"/>
                  </a:lnTo>
                  <a:lnTo>
                    <a:pt x="1982" y="8"/>
                  </a:lnTo>
                  <a:lnTo>
                    <a:pt x="1895" y="2"/>
                  </a:lnTo>
                  <a:lnTo>
                    <a:pt x="1809" y="0"/>
                  </a:lnTo>
                  <a:lnTo>
                    <a:pt x="1721" y="2"/>
                  </a:lnTo>
                  <a:lnTo>
                    <a:pt x="1635" y="8"/>
                  </a:lnTo>
                  <a:lnTo>
                    <a:pt x="1549" y="19"/>
                  </a:lnTo>
                  <a:lnTo>
                    <a:pt x="1463" y="33"/>
                  </a:lnTo>
                  <a:lnTo>
                    <a:pt x="1378" y="51"/>
                  </a:lnTo>
                  <a:lnTo>
                    <a:pt x="1294" y="75"/>
                  </a:lnTo>
                  <a:lnTo>
                    <a:pt x="1210" y="101"/>
                  </a:lnTo>
                  <a:lnTo>
                    <a:pt x="1128" y="133"/>
                  </a:lnTo>
                  <a:lnTo>
                    <a:pt x="1047" y="167"/>
                  </a:lnTo>
                  <a:lnTo>
                    <a:pt x="968" y="207"/>
                  </a:lnTo>
                  <a:lnTo>
                    <a:pt x="890" y="250"/>
                  </a:lnTo>
                  <a:lnTo>
                    <a:pt x="813" y="298"/>
                  </a:lnTo>
                  <a:lnTo>
                    <a:pt x="739" y="350"/>
                  </a:lnTo>
                  <a:lnTo>
                    <a:pt x="667" y="406"/>
                  </a:lnTo>
                  <a:lnTo>
                    <a:pt x="597" y="465"/>
                  </a:lnTo>
                  <a:lnTo>
                    <a:pt x="530" y="529"/>
                  </a:lnTo>
                  <a:lnTo>
                    <a:pt x="465" y="596"/>
                  </a:lnTo>
                  <a:lnTo>
                    <a:pt x="405" y="666"/>
                  </a:lnTo>
                  <a:lnTo>
                    <a:pt x="349" y="738"/>
                  </a:lnTo>
                  <a:lnTo>
                    <a:pt x="298" y="813"/>
                  </a:lnTo>
                  <a:lnTo>
                    <a:pt x="251" y="889"/>
                  </a:lnTo>
                  <a:lnTo>
                    <a:pt x="207" y="967"/>
                  </a:lnTo>
                  <a:lnTo>
                    <a:pt x="168" y="1046"/>
                  </a:lnTo>
                  <a:lnTo>
                    <a:pt x="132" y="1127"/>
                  </a:lnTo>
                  <a:lnTo>
                    <a:pt x="102" y="1209"/>
                  </a:lnTo>
                  <a:lnTo>
                    <a:pt x="74" y="1293"/>
                  </a:lnTo>
                  <a:lnTo>
                    <a:pt x="52" y="1377"/>
                  </a:lnTo>
                  <a:lnTo>
                    <a:pt x="34" y="1462"/>
                  </a:lnTo>
                  <a:lnTo>
                    <a:pt x="18" y="1547"/>
                  </a:lnTo>
                  <a:lnTo>
                    <a:pt x="8" y="1634"/>
                  </a:lnTo>
                  <a:lnTo>
                    <a:pt x="2" y="1721"/>
                  </a:lnTo>
                  <a:lnTo>
                    <a:pt x="0" y="1807"/>
                  </a:lnTo>
                  <a:lnTo>
                    <a:pt x="2" y="1894"/>
                  </a:lnTo>
                  <a:lnTo>
                    <a:pt x="8" y="1981"/>
                  </a:lnTo>
                  <a:lnTo>
                    <a:pt x="18" y="2067"/>
                  </a:lnTo>
                  <a:lnTo>
                    <a:pt x="34" y="2152"/>
                  </a:lnTo>
                  <a:lnTo>
                    <a:pt x="52" y="2238"/>
                  </a:lnTo>
                  <a:lnTo>
                    <a:pt x="74" y="2322"/>
                  </a:lnTo>
                  <a:lnTo>
                    <a:pt x="102" y="2405"/>
                  </a:lnTo>
                  <a:lnTo>
                    <a:pt x="132" y="2487"/>
                  </a:lnTo>
                  <a:lnTo>
                    <a:pt x="168" y="2569"/>
                  </a:lnTo>
                  <a:lnTo>
                    <a:pt x="207" y="2648"/>
                  </a:lnTo>
                  <a:lnTo>
                    <a:pt x="251" y="2726"/>
                  </a:lnTo>
                  <a:lnTo>
                    <a:pt x="298" y="2802"/>
                  </a:lnTo>
                  <a:lnTo>
                    <a:pt x="349" y="2876"/>
                  </a:lnTo>
                  <a:lnTo>
                    <a:pt x="405" y="2948"/>
                  </a:lnTo>
                  <a:lnTo>
                    <a:pt x="465" y="3018"/>
                  </a:lnTo>
                  <a:lnTo>
                    <a:pt x="530" y="3085"/>
                  </a:lnTo>
                  <a:lnTo>
                    <a:pt x="597" y="3150"/>
                  </a:lnTo>
                  <a:lnTo>
                    <a:pt x="667" y="3210"/>
                  </a:lnTo>
                  <a:lnTo>
                    <a:pt x="739" y="3266"/>
                  </a:lnTo>
                  <a:lnTo>
                    <a:pt x="813" y="3318"/>
                  </a:lnTo>
                  <a:lnTo>
                    <a:pt x="890" y="3364"/>
                  </a:lnTo>
                  <a:lnTo>
                    <a:pt x="968" y="3408"/>
                  </a:lnTo>
                  <a:lnTo>
                    <a:pt x="1047" y="3448"/>
                  </a:lnTo>
                  <a:lnTo>
                    <a:pt x="1128" y="3483"/>
                  </a:lnTo>
                  <a:lnTo>
                    <a:pt x="1210" y="3514"/>
                  </a:lnTo>
                  <a:lnTo>
                    <a:pt x="1294" y="3541"/>
                  </a:lnTo>
                  <a:lnTo>
                    <a:pt x="1378" y="3563"/>
                  </a:lnTo>
                  <a:lnTo>
                    <a:pt x="1463" y="3582"/>
                  </a:lnTo>
                  <a:lnTo>
                    <a:pt x="1549" y="3597"/>
                  </a:lnTo>
                  <a:lnTo>
                    <a:pt x="1635" y="3607"/>
                  </a:lnTo>
                  <a:lnTo>
                    <a:pt x="1721" y="3613"/>
                  </a:lnTo>
                  <a:lnTo>
                    <a:pt x="1809" y="3615"/>
                  </a:lnTo>
                  <a:lnTo>
                    <a:pt x="1895" y="3613"/>
                  </a:lnTo>
                  <a:lnTo>
                    <a:pt x="1982" y="3607"/>
                  </a:lnTo>
                  <a:lnTo>
                    <a:pt x="2069" y="3597"/>
                  </a:lnTo>
                  <a:lnTo>
                    <a:pt x="2154" y="3582"/>
                  </a:lnTo>
                  <a:lnTo>
                    <a:pt x="2239" y="3563"/>
                  </a:lnTo>
                  <a:lnTo>
                    <a:pt x="2323" y="3541"/>
                  </a:lnTo>
                  <a:lnTo>
                    <a:pt x="2407" y="3514"/>
                  </a:lnTo>
                  <a:lnTo>
                    <a:pt x="2489" y="3483"/>
                  </a:lnTo>
                  <a:lnTo>
                    <a:pt x="2570" y="3448"/>
                  </a:lnTo>
                  <a:lnTo>
                    <a:pt x="2649" y="3408"/>
                  </a:lnTo>
                  <a:lnTo>
                    <a:pt x="2728" y="3364"/>
                  </a:lnTo>
                  <a:lnTo>
                    <a:pt x="2804" y="3318"/>
                  </a:lnTo>
                  <a:lnTo>
                    <a:pt x="2878" y="3266"/>
                  </a:lnTo>
                  <a:lnTo>
                    <a:pt x="2950" y="3210"/>
                  </a:lnTo>
                  <a:lnTo>
                    <a:pt x="3020" y="3150"/>
                  </a:lnTo>
                  <a:lnTo>
                    <a:pt x="3087" y="3085"/>
                  </a:lnTo>
                  <a:lnTo>
                    <a:pt x="3151" y="3018"/>
                  </a:lnTo>
                  <a:lnTo>
                    <a:pt x="3211" y="2948"/>
                  </a:lnTo>
                  <a:lnTo>
                    <a:pt x="3267" y="2876"/>
                  </a:lnTo>
                  <a:lnTo>
                    <a:pt x="3319" y="2802"/>
                  </a:lnTo>
                  <a:lnTo>
                    <a:pt x="3366" y="2726"/>
                  </a:lnTo>
                  <a:lnTo>
                    <a:pt x="3410" y="2648"/>
                  </a:lnTo>
                  <a:lnTo>
                    <a:pt x="3450" y="2569"/>
                  </a:lnTo>
                  <a:lnTo>
                    <a:pt x="3484" y="2487"/>
                  </a:lnTo>
                  <a:lnTo>
                    <a:pt x="3516" y="2405"/>
                  </a:lnTo>
                  <a:lnTo>
                    <a:pt x="3542" y="2322"/>
                  </a:lnTo>
                  <a:lnTo>
                    <a:pt x="3565" y="2238"/>
                  </a:lnTo>
                  <a:lnTo>
                    <a:pt x="3584" y="2152"/>
                  </a:lnTo>
                  <a:lnTo>
                    <a:pt x="3598" y="2067"/>
                  </a:lnTo>
                  <a:lnTo>
                    <a:pt x="3609" y="1981"/>
                  </a:lnTo>
                  <a:lnTo>
                    <a:pt x="3615" y="1895"/>
                  </a:lnTo>
                  <a:lnTo>
                    <a:pt x="3617" y="1807"/>
                  </a:lnTo>
                  <a:lnTo>
                    <a:pt x="3615" y="1721"/>
                  </a:lnTo>
                  <a:lnTo>
                    <a:pt x="3609" y="1634"/>
                  </a:lnTo>
                  <a:lnTo>
                    <a:pt x="3598" y="1547"/>
                  </a:lnTo>
                  <a:lnTo>
                    <a:pt x="3584" y="1462"/>
                  </a:lnTo>
                  <a:lnTo>
                    <a:pt x="3565" y="1377"/>
                  </a:lnTo>
                  <a:lnTo>
                    <a:pt x="3542" y="1293"/>
                  </a:lnTo>
                  <a:lnTo>
                    <a:pt x="3516" y="1209"/>
                  </a:lnTo>
                  <a:lnTo>
                    <a:pt x="3484" y="1127"/>
                  </a:lnTo>
                  <a:lnTo>
                    <a:pt x="3450" y="1046"/>
                  </a:lnTo>
                  <a:lnTo>
                    <a:pt x="3410" y="967"/>
                  </a:lnTo>
                  <a:lnTo>
                    <a:pt x="3366" y="889"/>
                  </a:lnTo>
                  <a:lnTo>
                    <a:pt x="3319" y="813"/>
                  </a:lnTo>
                  <a:lnTo>
                    <a:pt x="3267" y="738"/>
                  </a:lnTo>
                  <a:lnTo>
                    <a:pt x="3211" y="666"/>
                  </a:lnTo>
                  <a:lnTo>
                    <a:pt x="3151" y="596"/>
                  </a:lnTo>
                  <a:lnTo>
                    <a:pt x="3087" y="529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5" name="淘宝店chenying0907 69"/>
          <p:cNvGrpSpPr/>
          <p:nvPr/>
        </p:nvGrpSpPr>
        <p:grpSpPr>
          <a:xfrm>
            <a:off x="6162770" y="3760017"/>
            <a:ext cx="1179463" cy="1178602"/>
            <a:chOff x="4638021" y="2912708"/>
            <a:chExt cx="1187134" cy="1185900"/>
          </a:xfrm>
          <a:solidFill>
            <a:srgbClr val="565656"/>
          </a:solidFill>
          <a:effectLst/>
        </p:grpSpPr>
        <p:sp>
          <p:nvSpPr>
            <p:cNvPr id="71" name="淘宝店chenying0907 7"/>
            <p:cNvSpPr/>
            <p:nvPr/>
          </p:nvSpPr>
          <p:spPr bwMode="auto">
            <a:xfrm>
              <a:off x="5267375" y="3540828"/>
              <a:ext cx="557780" cy="557780"/>
            </a:xfrm>
            <a:custGeom>
              <a:avLst/>
              <a:gdLst>
                <a:gd name="T0" fmla="*/ 667 w 3617"/>
                <a:gd name="T1" fmla="*/ 3210 h 3615"/>
                <a:gd name="T2" fmla="*/ 889 w 3617"/>
                <a:gd name="T3" fmla="*/ 3364 h 3615"/>
                <a:gd name="T4" fmla="*/ 1128 w 3617"/>
                <a:gd name="T5" fmla="*/ 3483 h 3615"/>
                <a:gd name="T6" fmla="*/ 1378 w 3617"/>
                <a:gd name="T7" fmla="*/ 3563 h 3615"/>
                <a:gd name="T8" fmla="*/ 1635 w 3617"/>
                <a:gd name="T9" fmla="*/ 3607 h 3615"/>
                <a:gd name="T10" fmla="*/ 1896 w 3617"/>
                <a:gd name="T11" fmla="*/ 3613 h 3615"/>
                <a:gd name="T12" fmla="*/ 2154 w 3617"/>
                <a:gd name="T13" fmla="*/ 3582 h 3615"/>
                <a:gd name="T14" fmla="*/ 2407 w 3617"/>
                <a:gd name="T15" fmla="*/ 3514 h 3615"/>
                <a:gd name="T16" fmla="*/ 2649 w 3617"/>
                <a:gd name="T17" fmla="*/ 3408 h 3615"/>
                <a:gd name="T18" fmla="*/ 2878 w 3617"/>
                <a:gd name="T19" fmla="*/ 3266 h 3615"/>
                <a:gd name="T20" fmla="*/ 3087 w 3617"/>
                <a:gd name="T21" fmla="*/ 3085 h 3615"/>
                <a:gd name="T22" fmla="*/ 3268 w 3617"/>
                <a:gd name="T23" fmla="*/ 2876 h 3615"/>
                <a:gd name="T24" fmla="*/ 3410 w 3617"/>
                <a:gd name="T25" fmla="*/ 2648 h 3615"/>
                <a:gd name="T26" fmla="*/ 3515 w 3617"/>
                <a:gd name="T27" fmla="*/ 2405 h 3615"/>
                <a:gd name="T28" fmla="*/ 3583 w 3617"/>
                <a:gd name="T29" fmla="*/ 2152 h 3615"/>
                <a:gd name="T30" fmla="*/ 3615 w 3617"/>
                <a:gd name="T31" fmla="*/ 1895 h 3615"/>
                <a:gd name="T32" fmla="*/ 3609 w 3617"/>
                <a:gd name="T33" fmla="*/ 1634 h 3615"/>
                <a:gd name="T34" fmla="*/ 3565 w 3617"/>
                <a:gd name="T35" fmla="*/ 1377 h 3615"/>
                <a:gd name="T36" fmla="*/ 3485 w 3617"/>
                <a:gd name="T37" fmla="*/ 1127 h 3615"/>
                <a:gd name="T38" fmla="*/ 3366 w 3617"/>
                <a:gd name="T39" fmla="*/ 889 h 3615"/>
                <a:gd name="T40" fmla="*/ 3212 w 3617"/>
                <a:gd name="T41" fmla="*/ 666 h 3615"/>
                <a:gd name="T42" fmla="*/ 3020 w 3617"/>
                <a:gd name="T43" fmla="*/ 465 h 3615"/>
                <a:gd name="T44" fmla="*/ 2804 w 3617"/>
                <a:gd name="T45" fmla="*/ 298 h 3615"/>
                <a:gd name="T46" fmla="*/ 2570 w 3617"/>
                <a:gd name="T47" fmla="*/ 167 h 3615"/>
                <a:gd name="T48" fmla="*/ 2323 w 3617"/>
                <a:gd name="T49" fmla="*/ 75 h 3615"/>
                <a:gd name="T50" fmla="*/ 2068 w 3617"/>
                <a:gd name="T51" fmla="*/ 19 h 3615"/>
                <a:gd name="T52" fmla="*/ 1808 w 3617"/>
                <a:gd name="T53" fmla="*/ 0 h 3615"/>
                <a:gd name="T54" fmla="*/ 1548 w 3617"/>
                <a:gd name="T55" fmla="*/ 19 h 3615"/>
                <a:gd name="T56" fmla="*/ 1294 w 3617"/>
                <a:gd name="T57" fmla="*/ 75 h 3615"/>
                <a:gd name="T58" fmla="*/ 1047 w 3617"/>
                <a:gd name="T59" fmla="*/ 167 h 3615"/>
                <a:gd name="T60" fmla="*/ 813 w 3617"/>
                <a:gd name="T61" fmla="*/ 298 h 3615"/>
                <a:gd name="T62" fmla="*/ 597 w 3617"/>
                <a:gd name="T63" fmla="*/ 465 h 3615"/>
                <a:gd name="T64" fmla="*/ 406 w 3617"/>
                <a:gd name="T65" fmla="*/ 666 h 3615"/>
                <a:gd name="T66" fmla="*/ 251 w 3617"/>
                <a:gd name="T67" fmla="*/ 889 h 3615"/>
                <a:gd name="T68" fmla="*/ 133 w 3617"/>
                <a:gd name="T69" fmla="*/ 1127 h 3615"/>
                <a:gd name="T70" fmla="*/ 52 w 3617"/>
                <a:gd name="T71" fmla="*/ 1377 h 3615"/>
                <a:gd name="T72" fmla="*/ 8 w 3617"/>
                <a:gd name="T73" fmla="*/ 1634 h 3615"/>
                <a:gd name="T74" fmla="*/ 2 w 3617"/>
                <a:gd name="T75" fmla="*/ 1895 h 3615"/>
                <a:gd name="T76" fmla="*/ 33 w 3617"/>
                <a:gd name="T77" fmla="*/ 2152 h 3615"/>
                <a:gd name="T78" fmla="*/ 101 w 3617"/>
                <a:gd name="T79" fmla="*/ 2405 h 3615"/>
                <a:gd name="T80" fmla="*/ 207 w 3617"/>
                <a:gd name="T81" fmla="*/ 2648 h 3615"/>
                <a:gd name="T82" fmla="*/ 350 w 3617"/>
                <a:gd name="T83" fmla="*/ 2876 h 3615"/>
                <a:gd name="T84" fmla="*/ 530 w 3617"/>
                <a:gd name="T85" fmla="*/ 3085 h 3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7" h="3615">
                  <a:moveTo>
                    <a:pt x="530" y="3085"/>
                  </a:moveTo>
                  <a:lnTo>
                    <a:pt x="597" y="3150"/>
                  </a:lnTo>
                  <a:lnTo>
                    <a:pt x="667" y="3210"/>
                  </a:lnTo>
                  <a:lnTo>
                    <a:pt x="739" y="3266"/>
                  </a:lnTo>
                  <a:lnTo>
                    <a:pt x="813" y="3318"/>
                  </a:lnTo>
                  <a:lnTo>
                    <a:pt x="889" y="3364"/>
                  </a:lnTo>
                  <a:lnTo>
                    <a:pt x="968" y="3408"/>
                  </a:lnTo>
                  <a:lnTo>
                    <a:pt x="1047" y="3448"/>
                  </a:lnTo>
                  <a:lnTo>
                    <a:pt x="1128" y="3483"/>
                  </a:lnTo>
                  <a:lnTo>
                    <a:pt x="1210" y="3514"/>
                  </a:lnTo>
                  <a:lnTo>
                    <a:pt x="1294" y="3541"/>
                  </a:lnTo>
                  <a:lnTo>
                    <a:pt x="1378" y="3563"/>
                  </a:lnTo>
                  <a:lnTo>
                    <a:pt x="1463" y="3582"/>
                  </a:lnTo>
                  <a:lnTo>
                    <a:pt x="1548" y="3597"/>
                  </a:lnTo>
                  <a:lnTo>
                    <a:pt x="1635" y="3607"/>
                  </a:lnTo>
                  <a:lnTo>
                    <a:pt x="1722" y="3613"/>
                  </a:lnTo>
                  <a:lnTo>
                    <a:pt x="1808" y="3615"/>
                  </a:lnTo>
                  <a:lnTo>
                    <a:pt x="1896" y="3613"/>
                  </a:lnTo>
                  <a:lnTo>
                    <a:pt x="1982" y="3607"/>
                  </a:lnTo>
                  <a:lnTo>
                    <a:pt x="2068" y="3597"/>
                  </a:lnTo>
                  <a:lnTo>
                    <a:pt x="2154" y="3582"/>
                  </a:lnTo>
                  <a:lnTo>
                    <a:pt x="2239" y="3563"/>
                  </a:lnTo>
                  <a:lnTo>
                    <a:pt x="2323" y="3541"/>
                  </a:lnTo>
                  <a:lnTo>
                    <a:pt x="2407" y="3514"/>
                  </a:lnTo>
                  <a:lnTo>
                    <a:pt x="2489" y="3483"/>
                  </a:lnTo>
                  <a:lnTo>
                    <a:pt x="2570" y="3448"/>
                  </a:lnTo>
                  <a:lnTo>
                    <a:pt x="2649" y="3408"/>
                  </a:lnTo>
                  <a:lnTo>
                    <a:pt x="2727" y="3364"/>
                  </a:lnTo>
                  <a:lnTo>
                    <a:pt x="2804" y="3318"/>
                  </a:lnTo>
                  <a:lnTo>
                    <a:pt x="2878" y="3266"/>
                  </a:lnTo>
                  <a:lnTo>
                    <a:pt x="2950" y="3210"/>
                  </a:lnTo>
                  <a:lnTo>
                    <a:pt x="3020" y="3150"/>
                  </a:lnTo>
                  <a:lnTo>
                    <a:pt x="3087" y="3085"/>
                  </a:lnTo>
                  <a:lnTo>
                    <a:pt x="3152" y="3018"/>
                  </a:lnTo>
                  <a:lnTo>
                    <a:pt x="3212" y="2948"/>
                  </a:lnTo>
                  <a:lnTo>
                    <a:pt x="3268" y="2876"/>
                  </a:lnTo>
                  <a:lnTo>
                    <a:pt x="3319" y="2802"/>
                  </a:lnTo>
                  <a:lnTo>
                    <a:pt x="3366" y="2726"/>
                  </a:lnTo>
                  <a:lnTo>
                    <a:pt x="3410" y="2648"/>
                  </a:lnTo>
                  <a:lnTo>
                    <a:pt x="3449" y="2569"/>
                  </a:lnTo>
                  <a:lnTo>
                    <a:pt x="3485" y="2487"/>
                  </a:lnTo>
                  <a:lnTo>
                    <a:pt x="3515" y="2405"/>
                  </a:lnTo>
                  <a:lnTo>
                    <a:pt x="3543" y="2322"/>
                  </a:lnTo>
                  <a:lnTo>
                    <a:pt x="3565" y="2238"/>
                  </a:lnTo>
                  <a:lnTo>
                    <a:pt x="3583" y="2152"/>
                  </a:lnTo>
                  <a:lnTo>
                    <a:pt x="3599" y="2067"/>
                  </a:lnTo>
                  <a:lnTo>
                    <a:pt x="3609" y="1981"/>
                  </a:lnTo>
                  <a:lnTo>
                    <a:pt x="3615" y="1895"/>
                  </a:lnTo>
                  <a:lnTo>
                    <a:pt x="3617" y="1807"/>
                  </a:lnTo>
                  <a:lnTo>
                    <a:pt x="3615" y="1721"/>
                  </a:lnTo>
                  <a:lnTo>
                    <a:pt x="3609" y="1634"/>
                  </a:lnTo>
                  <a:lnTo>
                    <a:pt x="3599" y="1547"/>
                  </a:lnTo>
                  <a:lnTo>
                    <a:pt x="3583" y="1462"/>
                  </a:lnTo>
                  <a:lnTo>
                    <a:pt x="3565" y="1377"/>
                  </a:lnTo>
                  <a:lnTo>
                    <a:pt x="3543" y="1293"/>
                  </a:lnTo>
                  <a:lnTo>
                    <a:pt x="3515" y="1209"/>
                  </a:lnTo>
                  <a:lnTo>
                    <a:pt x="3485" y="1127"/>
                  </a:lnTo>
                  <a:lnTo>
                    <a:pt x="3449" y="1046"/>
                  </a:lnTo>
                  <a:lnTo>
                    <a:pt x="3410" y="967"/>
                  </a:lnTo>
                  <a:lnTo>
                    <a:pt x="3366" y="889"/>
                  </a:lnTo>
                  <a:lnTo>
                    <a:pt x="3319" y="813"/>
                  </a:lnTo>
                  <a:lnTo>
                    <a:pt x="3268" y="738"/>
                  </a:lnTo>
                  <a:lnTo>
                    <a:pt x="3212" y="666"/>
                  </a:lnTo>
                  <a:lnTo>
                    <a:pt x="3152" y="596"/>
                  </a:lnTo>
                  <a:lnTo>
                    <a:pt x="3087" y="529"/>
                  </a:lnTo>
                  <a:lnTo>
                    <a:pt x="3020" y="465"/>
                  </a:lnTo>
                  <a:lnTo>
                    <a:pt x="2950" y="406"/>
                  </a:lnTo>
                  <a:lnTo>
                    <a:pt x="2878" y="350"/>
                  </a:lnTo>
                  <a:lnTo>
                    <a:pt x="2804" y="298"/>
                  </a:lnTo>
                  <a:lnTo>
                    <a:pt x="2727" y="250"/>
                  </a:lnTo>
                  <a:lnTo>
                    <a:pt x="2649" y="207"/>
                  </a:lnTo>
                  <a:lnTo>
                    <a:pt x="2570" y="167"/>
                  </a:lnTo>
                  <a:lnTo>
                    <a:pt x="2489" y="133"/>
                  </a:lnTo>
                  <a:lnTo>
                    <a:pt x="2407" y="101"/>
                  </a:lnTo>
                  <a:lnTo>
                    <a:pt x="2323" y="75"/>
                  </a:lnTo>
                  <a:lnTo>
                    <a:pt x="2239" y="51"/>
                  </a:lnTo>
                  <a:lnTo>
                    <a:pt x="2154" y="33"/>
                  </a:lnTo>
                  <a:lnTo>
                    <a:pt x="2068" y="19"/>
                  </a:lnTo>
                  <a:lnTo>
                    <a:pt x="1982" y="8"/>
                  </a:lnTo>
                  <a:lnTo>
                    <a:pt x="1896" y="2"/>
                  </a:lnTo>
                  <a:lnTo>
                    <a:pt x="1808" y="0"/>
                  </a:lnTo>
                  <a:lnTo>
                    <a:pt x="1722" y="2"/>
                  </a:lnTo>
                  <a:lnTo>
                    <a:pt x="1635" y="8"/>
                  </a:lnTo>
                  <a:lnTo>
                    <a:pt x="1548" y="19"/>
                  </a:lnTo>
                  <a:lnTo>
                    <a:pt x="1463" y="33"/>
                  </a:lnTo>
                  <a:lnTo>
                    <a:pt x="1378" y="51"/>
                  </a:lnTo>
                  <a:lnTo>
                    <a:pt x="1294" y="75"/>
                  </a:lnTo>
                  <a:lnTo>
                    <a:pt x="1210" y="101"/>
                  </a:lnTo>
                  <a:lnTo>
                    <a:pt x="1128" y="133"/>
                  </a:lnTo>
                  <a:lnTo>
                    <a:pt x="1047" y="167"/>
                  </a:lnTo>
                  <a:lnTo>
                    <a:pt x="968" y="207"/>
                  </a:lnTo>
                  <a:lnTo>
                    <a:pt x="889" y="250"/>
                  </a:lnTo>
                  <a:lnTo>
                    <a:pt x="813" y="298"/>
                  </a:lnTo>
                  <a:lnTo>
                    <a:pt x="739" y="350"/>
                  </a:lnTo>
                  <a:lnTo>
                    <a:pt x="667" y="406"/>
                  </a:lnTo>
                  <a:lnTo>
                    <a:pt x="597" y="465"/>
                  </a:lnTo>
                  <a:lnTo>
                    <a:pt x="530" y="529"/>
                  </a:lnTo>
                  <a:lnTo>
                    <a:pt x="466" y="596"/>
                  </a:lnTo>
                  <a:lnTo>
                    <a:pt x="406" y="666"/>
                  </a:lnTo>
                  <a:lnTo>
                    <a:pt x="350" y="738"/>
                  </a:lnTo>
                  <a:lnTo>
                    <a:pt x="298" y="813"/>
                  </a:lnTo>
                  <a:lnTo>
                    <a:pt x="251" y="889"/>
                  </a:lnTo>
                  <a:lnTo>
                    <a:pt x="207" y="967"/>
                  </a:lnTo>
                  <a:lnTo>
                    <a:pt x="167" y="1046"/>
                  </a:lnTo>
                  <a:lnTo>
                    <a:pt x="133" y="1127"/>
                  </a:lnTo>
                  <a:lnTo>
                    <a:pt x="101" y="1209"/>
                  </a:lnTo>
                  <a:lnTo>
                    <a:pt x="75" y="1293"/>
                  </a:lnTo>
                  <a:lnTo>
                    <a:pt x="52" y="1377"/>
                  </a:lnTo>
                  <a:lnTo>
                    <a:pt x="33" y="1462"/>
                  </a:lnTo>
                  <a:lnTo>
                    <a:pt x="19" y="1548"/>
                  </a:lnTo>
                  <a:lnTo>
                    <a:pt x="8" y="1634"/>
                  </a:lnTo>
                  <a:lnTo>
                    <a:pt x="2" y="1721"/>
                  </a:lnTo>
                  <a:lnTo>
                    <a:pt x="0" y="1807"/>
                  </a:lnTo>
                  <a:lnTo>
                    <a:pt x="2" y="1895"/>
                  </a:lnTo>
                  <a:lnTo>
                    <a:pt x="8" y="1981"/>
                  </a:lnTo>
                  <a:lnTo>
                    <a:pt x="19" y="2067"/>
                  </a:lnTo>
                  <a:lnTo>
                    <a:pt x="33" y="2152"/>
                  </a:lnTo>
                  <a:lnTo>
                    <a:pt x="52" y="2238"/>
                  </a:lnTo>
                  <a:lnTo>
                    <a:pt x="75" y="2322"/>
                  </a:lnTo>
                  <a:lnTo>
                    <a:pt x="101" y="2405"/>
                  </a:lnTo>
                  <a:lnTo>
                    <a:pt x="133" y="2487"/>
                  </a:lnTo>
                  <a:lnTo>
                    <a:pt x="167" y="2569"/>
                  </a:lnTo>
                  <a:lnTo>
                    <a:pt x="207" y="2648"/>
                  </a:lnTo>
                  <a:lnTo>
                    <a:pt x="251" y="2726"/>
                  </a:lnTo>
                  <a:lnTo>
                    <a:pt x="298" y="2802"/>
                  </a:lnTo>
                  <a:lnTo>
                    <a:pt x="350" y="2876"/>
                  </a:lnTo>
                  <a:lnTo>
                    <a:pt x="406" y="2948"/>
                  </a:lnTo>
                  <a:lnTo>
                    <a:pt x="466" y="3018"/>
                  </a:lnTo>
                  <a:lnTo>
                    <a:pt x="530" y="3085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2" name="淘宝店chenying0907 8"/>
            <p:cNvSpPr/>
            <p:nvPr/>
          </p:nvSpPr>
          <p:spPr bwMode="auto">
            <a:xfrm>
              <a:off x="4638021" y="2912708"/>
              <a:ext cx="934158" cy="968712"/>
            </a:xfrm>
            <a:custGeom>
              <a:avLst/>
              <a:gdLst>
                <a:gd name="T0" fmla="*/ 1915 w 6050"/>
                <a:gd name="T1" fmla="*/ 4346 h 6277"/>
                <a:gd name="T2" fmla="*/ 1809 w 6050"/>
                <a:gd name="T3" fmla="*/ 4400 h 6277"/>
                <a:gd name="T4" fmla="*/ 1702 w 6050"/>
                <a:gd name="T5" fmla="*/ 4452 h 6277"/>
                <a:gd name="T6" fmla="*/ 1593 w 6050"/>
                <a:gd name="T7" fmla="*/ 4502 h 6277"/>
                <a:gd name="T8" fmla="*/ 1483 w 6050"/>
                <a:gd name="T9" fmla="*/ 4550 h 6277"/>
                <a:gd name="T10" fmla="*/ 1373 w 6050"/>
                <a:gd name="T11" fmla="*/ 4594 h 6277"/>
                <a:gd name="T12" fmla="*/ 1260 w 6050"/>
                <a:gd name="T13" fmla="*/ 4637 h 6277"/>
                <a:gd name="T14" fmla="*/ 1146 w 6050"/>
                <a:gd name="T15" fmla="*/ 4676 h 6277"/>
                <a:gd name="T16" fmla="*/ 1031 w 6050"/>
                <a:gd name="T17" fmla="*/ 4714 h 6277"/>
                <a:gd name="T18" fmla="*/ 916 w 6050"/>
                <a:gd name="T19" fmla="*/ 4750 h 6277"/>
                <a:gd name="T20" fmla="*/ 799 w 6050"/>
                <a:gd name="T21" fmla="*/ 4781 h 6277"/>
                <a:gd name="T22" fmla="*/ 681 w 6050"/>
                <a:gd name="T23" fmla="*/ 4811 h 6277"/>
                <a:gd name="T24" fmla="*/ 561 w 6050"/>
                <a:gd name="T25" fmla="*/ 4838 h 6277"/>
                <a:gd name="T26" fmla="*/ 441 w 6050"/>
                <a:gd name="T27" fmla="*/ 4862 h 6277"/>
                <a:gd name="T28" fmla="*/ 320 w 6050"/>
                <a:gd name="T29" fmla="*/ 4884 h 6277"/>
                <a:gd name="T30" fmla="*/ 199 w 6050"/>
                <a:gd name="T31" fmla="*/ 4903 h 6277"/>
                <a:gd name="T32" fmla="*/ 76 w 6050"/>
                <a:gd name="T33" fmla="*/ 4918 h 6277"/>
                <a:gd name="T34" fmla="*/ 370 w 6050"/>
                <a:gd name="T35" fmla="*/ 6244 h 6277"/>
                <a:gd name="T36" fmla="*/ 947 w 6050"/>
                <a:gd name="T37" fmla="*/ 6137 h 6277"/>
                <a:gd name="T38" fmla="*/ 1505 w 6050"/>
                <a:gd name="T39" fmla="*/ 5983 h 6277"/>
                <a:gd name="T40" fmla="*/ 2042 w 6050"/>
                <a:gd name="T41" fmla="*/ 5782 h 6277"/>
                <a:gd name="T42" fmla="*/ 2556 w 6050"/>
                <a:gd name="T43" fmla="*/ 5536 h 6277"/>
                <a:gd name="T44" fmla="*/ 3044 w 6050"/>
                <a:gd name="T45" fmla="*/ 5250 h 6277"/>
                <a:gd name="T46" fmla="*/ 3504 w 6050"/>
                <a:gd name="T47" fmla="*/ 4924 h 6277"/>
                <a:gd name="T48" fmla="*/ 3935 w 6050"/>
                <a:gd name="T49" fmla="*/ 4561 h 6277"/>
                <a:gd name="T50" fmla="*/ 4333 w 6050"/>
                <a:gd name="T51" fmla="*/ 4164 h 6277"/>
                <a:gd name="T52" fmla="*/ 4696 w 6050"/>
                <a:gd name="T53" fmla="*/ 3734 h 6277"/>
                <a:gd name="T54" fmla="*/ 5022 w 6050"/>
                <a:gd name="T55" fmla="*/ 3273 h 6277"/>
                <a:gd name="T56" fmla="*/ 5309 w 6050"/>
                <a:gd name="T57" fmla="*/ 2785 h 6277"/>
                <a:gd name="T58" fmla="*/ 5553 w 6050"/>
                <a:gd name="T59" fmla="*/ 2271 h 6277"/>
                <a:gd name="T60" fmla="*/ 5754 w 6050"/>
                <a:gd name="T61" fmla="*/ 1734 h 6277"/>
                <a:gd name="T62" fmla="*/ 5910 w 6050"/>
                <a:gd name="T63" fmla="*/ 1177 h 6277"/>
                <a:gd name="T64" fmla="*/ 6015 w 6050"/>
                <a:gd name="T65" fmla="*/ 600 h 6277"/>
                <a:gd name="T66" fmla="*/ 4690 w 6050"/>
                <a:gd name="T67" fmla="*/ 306 h 6277"/>
                <a:gd name="T68" fmla="*/ 4664 w 6050"/>
                <a:gd name="T69" fmla="*/ 496 h 6277"/>
                <a:gd name="T70" fmla="*/ 4631 w 6050"/>
                <a:gd name="T71" fmla="*/ 682 h 6277"/>
                <a:gd name="T72" fmla="*/ 4593 w 6050"/>
                <a:gd name="T73" fmla="*/ 868 h 6277"/>
                <a:gd name="T74" fmla="*/ 4547 w 6050"/>
                <a:gd name="T75" fmla="*/ 1050 h 6277"/>
                <a:gd name="T76" fmla="*/ 4495 w 6050"/>
                <a:gd name="T77" fmla="*/ 1231 h 6277"/>
                <a:gd name="T78" fmla="*/ 4437 w 6050"/>
                <a:gd name="T79" fmla="*/ 1407 h 6277"/>
                <a:gd name="T80" fmla="*/ 4374 w 6050"/>
                <a:gd name="T81" fmla="*/ 1582 h 6277"/>
                <a:gd name="T82" fmla="*/ 4304 w 6050"/>
                <a:gd name="T83" fmla="*/ 1753 h 6277"/>
                <a:gd name="T84" fmla="*/ 1690 w 6050"/>
                <a:gd name="T85" fmla="*/ 0 h 6277"/>
                <a:gd name="T86" fmla="*/ 618 w 6050"/>
                <a:gd name="T87" fmla="*/ 3998 h 6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050" h="6277">
                  <a:moveTo>
                    <a:pt x="618" y="3998"/>
                  </a:moveTo>
                  <a:lnTo>
                    <a:pt x="1915" y="4346"/>
                  </a:lnTo>
                  <a:lnTo>
                    <a:pt x="1862" y="4374"/>
                  </a:lnTo>
                  <a:lnTo>
                    <a:pt x="1809" y="4400"/>
                  </a:lnTo>
                  <a:lnTo>
                    <a:pt x="1755" y="4427"/>
                  </a:lnTo>
                  <a:lnTo>
                    <a:pt x="1702" y="4452"/>
                  </a:lnTo>
                  <a:lnTo>
                    <a:pt x="1648" y="4478"/>
                  </a:lnTo>
                  <a:lnTo>
                    <a:pt x="1593" y="4502"/>
                  </a:lnTo>
                  <a:lnTo>
                    <a:pt x="1538" y="4526"/>
                  </a:lnTo>
                  <a:lnTo>
                    <a:pt x="1483" y="4550"/>
                  </a:lnTo>
                  <a:lnTo>
                    <a:pt x="1427" y="4572"/>
                  </a:lnTo>
                  <a:lnTo>
                    <a:pt x="1373" y="4594"/>
                  </a:lnTo>
                  <a:lnTo>
                    <a:pt x="1316" y="4616"/>
                  </a:lnTo>
                  <a:lnTo>
                    <a:pt x="1260" y="4637"/>
                  </a:lnTo>
                  <a:lnTo>
                    <a:pt x="1203" y="4657"/>
                  </a:lnTo>
                  <a:lnTo>
                    <a:pt x="1146" y="4676"/>
                  </a:lnTo>
                  <a:lnTo>
                    <a:pt x="1089" y="4696"/>
                  </a:lnTo>
                  <a:lnTo>
                    <a:pt x="1031" y="4714"/>
                  </a:lnTo>
                  <a:lnTo>
                    <a:pt x="973" y="4732"/>
                  </a:lnTo>
                  <a:lnTo>
                    <a:pt x="916" y="4750"/>
                  </a:lnTo>
                  <a:lnTo>
                    <a:pt x="858" y="4766"/>
                  </a:lnTo>
                  <a:lnTo>
                    <a:pt x="799" y="4781"/>
                  </a:lnTo>
                  <a:lnTo>
                    <a:pt x="740" y="4796"/>
                  </a:lnTo>
                  <a:lnTo>
                    <a:pt x="681" y="4811"/>
                  </a:lnTo>
                  <a:lnTo>
                    <a:pt x="621" y="4825"/>
                  </a:lnTo>
                  <a:lnTo>
                    <a:pt x="561" y="4838"/>
                  </a:lnTo>
                  <a:lnTo>
                    <a:pt x="501" y="4850"/>
                  </a:lnTo>
                  <a:lnTo>
                    <a:pt x="441" y="4862"/>
                  </a:lnTo>
                  <a:lnTo>
                    <a:pt x="381" y="4873"/>
                  </a:lnTo>
                  <a:lnTo>
                    <a:pt x="320" y="4884"/>
                  </a:lnTo>
                  <a:lnTo>
                    <a:pt x="260" y="4894"/>
                  </a:lnTo>
                  <a:lnTo>
                    <a:pt x="199" y="4903"/>
                  </a:lnTo>
                  <a:lnTo>
                    <a:pt x="138" y="4911"/>
                  </a:lnTo>
                  <a:lnTo>
                    <a:pt x="76" y="4918"/>
                  </a:lnTo>
                  <a:lnTo>
                    <a:pt x="76" y="6277"/>
                  </a:lnTo>
                  <a:lnTo>
                    <a:pt x="370" y="6244"/>
                  </a:lnTo>
                  <a:lnTo>
                    <a:pt x="661" y="6196"/>
                  </a:lnTo>
                  <a:lnTo>
                    <a:pt x="947" y="6137"/>
                  </a:lnTo>
                  <a:lnTo>
                    <a:pt x="1228" y="6066"/>
                  </a:lnTo>
                  <a:lnTo>
                    <a:pt x="1505" y="5983"/>
                  </a:lnTo>
                  <a:lnTo>
                    <a:pt x="1776" y="5887"/>
                  </a:lnTo>
                  <a:lnTo>
                    <a:pt x="2042" y="5782"/>
                  </a:lnTo>
                  <a:lnTo>
                    <a:pt x="2302" y="5664"/>
                  </a:lnTo>
                  <a:lnTo>
                    <a:pt x="2556" y="5536"/>
                  </a:lnTo>
                  <a:lnTo>
                    <a:pt x="2803" y="5398"/>
                  </a:lnTo>
                  <a:lnTo>
                    <a:pt x="3044" y="5250"/>
                  </a:lnTo>
                  <a:lnTo>
                    <a:pt x="3278" y="5092"/>
                  </a:lnTo>
                  <a:lnTo>
                    <a:pt x="3504" y="4924"/>
                  </a:lnTo>
                  <a:lnTo>
                    <a:pt x="3723" y="4748"/>
                  </a:lnTo>
                  <a:lnTo>
                    <a:pt x="3935" y="4561"/>
                  </a:lnTo>
                  <a:lnTo>
                    <a:pt x="4138" y="4367"/>
                  </a:lnTo>
                  <a:lnTo>
                    <a:pt x="4333" y="4164"/>
                  </a:lnTo>
                  <a:lnTo>
                    <a:pt x="4519" y="3953"/>
                  </a:lnTo>
                  <a:lnTo>
                    <a:pt x="4696" y="3734"/>
                  </a:lnTo>
                  <a:lnTo>
                    <a:pt x="4864" y="3507"/>
                  </a:lnTo>
                  <a:lnTo>
                    <a:pt x="5022" y="3273"/>
                  </a:lnTo>
                  <a:lnTo>
                    <a:pt x="5171" y="3032"/>
                  </a:lnTo>
                  <a:lnTo>
                    <a:pt x="5309" y="2785"/>
                  </a:lnTo>
                  <a:lnTo>
                    <a:pt x="5437" y="2531"/>
                  </a:lnTo>
                  <a:lnTo>
                    <a:pt x="5553" y="2271"/>
                  </a:lnTo>
                  <a:lnTo>
                    <a:pt x="5660" y="2006"/>
                  </a:lnTo>
                  <a:lnTo>
                    <a:pt x="5754" y="1734"/>
                  </a:lnTo>
                  <a:lnTo>
                    <a:pt x="5838" y="1458"/>
                  </a:lnTo>
                  <a:lnTo>
                    <a:pt x="5910" y="1177"/>
                  </a:lnTo>
                  <a:lnTo>
                    <a:pt x="5969" y="891"/>
                  </a:lnTo>
                  <a:lnTo>
                    <a:pt x="6015" y="600"/>
                  </a:lnTo>
                  <a:lnTo>
                    <a:pt x="6050" y="306"/>
                  </a:lnTo>
                  <a:lnTo>
                    <a:pt x="4690" y="306"/>
                  </a:lnTo>
                  <a:lnTo>
                    <a:pt x="4678" y="401"/>
                  </a:lnTo>
                  <a:lnTo>
                    <a:pt x="4664" y="496"/>
                  </a:lnTo>
                  <a:lnTo>
                    <a:pt x="4649" y="589"/>
                  </a:lnTo>
                  <a:lnTo>
                    <a:pt x="4631" y="682"/>
                  </a:lnTo>
                  <a:lnTo>
                    <a:pt x="4613" y="776"/>
                  </a:lnTo>
                  <a:lnTo>
                    <a:pt x="4593" y="868"/>
                  </a:lnTo>
                  <a:lnTo>
                    <a:pt x="4570" y="960"/>
                  </a:lnTo>
                  <a:lnTo>
                    <a:pt x="4547" y="1050"/>
                  </a:lnTo>
                  <a:lnTo>
                    <a:pt x="4523" y="1140"/>
                  </a:lnTo>
                  <a:lnTo>
                    <a:pt x="4495" y="1231"/>
                  </a:lnTo>
                  <a:lnTo>
                    <a:pt x="4468" y="1319"/>
                  </a:lnTo>
                  <a:lnTo>
                    <a:pt x="4437" y="1407"/>
                  </a:lnTo>
                  <a:lnTo>
                    <a:pt x="4407" y="1494"/>
                  </a:lnTo>
                  <a:lnTo>
                    <a:pt x="4374" y="1582"/>
                  </a:lnTo>
                  <a:lnTo>
                    <a:pt x="4340" y="1668"/>
                  </a:lnTo>
                  <a:lnTo>
                    <a:pt x="4304" y="1753"/>
                  </a:lnTo>
                  <a:lnTo>
                    <a:pt x="4000" y="619"/>
                  </a:lnTo>
                  <a:lnTo>
                    <a:pt x="1690" y="0"/>
                  </a:lnTo>
                  <a:lnTo>
                    <a:pt x="0" y="1690"/>
                  </a:lnTo>
                  <a:lnTo>
                    <a:pt x="618" y="3998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7" name="淘宝店chenying0907 72"/>
          <p:cNvGrpSpPr/>
          <p:nvPr/>
        </p:nvGrpSpPr>
        <p:grpSpPr>
          <a:xfrm>
            <a:off x="6162770" y="2424645"/>
            <a:ext cx="1179463" cy="1178602"/>
            <a:chOff x="4638021" y="1593533"/>
            <a:chExt cx="1187134" cy="1185900"/>
          </a:xfrm>
          <a:solidFill>
            <a:srgbClr val="565656"/>
          </a:solidFill>
          <a:effectLst/>
        </p:grpSpPr>
        <p:sp>
          <p:nvSpPr>
            <p:cNvPr id="75" name="淘宝店chenying0907 9"/>
            <p:cNvSpPr/>
            <p:nvPr/>
          </p:nvSpPr>
          <p:spPr bwMode="auto">
            <a:xfrm>
              <a:off x="4638021" y="1846509"/>
              <a:ext cx="934158" cy="932924"/>
            </a:xfrm>
            <a:custGeom>
              <a:avLst/>
              <a:gdLst>
                <a:gd name="T0" fmla="*/ 76 w 6050"/>
                <a:gd name="T1" fmla="*/ 1359 h 6048"/>
                <a:gd name="T2" fmla="*/ 277 w 6050"/>
                <a:gd name="T3" fmla="*/ 1387 h 6048"/>
                <a:gd name="T4" fmla="*/ 477 w 6050"/>
                <a:gd name="T5" fmla="*/ 1422 h 6048"/>
                <a:gd name="T6" fmla="*/ 673 w 6050"/>
                <a:gd name="T7" fmla="*/ 1465 h 6048"/>
                <a:gd name="T8" fmla="*/ 867 w 6050"/>
                <a:gd name="T9" fmla="*/ 1515 h 6048"/>
                <a:gd name="T10" fmla="*/ 1058 w 6050"/>
                <a:gd name="T11" fmla="*/ 1571 h 6048"/>
                <a:gd name="T12" fmla="*/ 1246 w 6050"/>
                <a:gd name="T13" fmla="*/ 1635 h 6048"/>
                <a:gd name="T14" fmla="*/ 1429 w 6050"/>
                <a:gd name="T15" fmla="*/ 1706 h 6048"/>
                <a:gd name="T16" fmla="*/ 1610 w 6050"/>
                <a:gd name="T17" fmla="*/ 1784 h 6048"/>
                <a:gd name="T18" fmla="*/ 0 w 6050"/>
                <a:gd name="T19" fmla="*/ 4358 h 6048"/>
                <a:gd name="T20" fmla="*/ 4000 w 6050"/>
                <a:gd name="T21" fmla="*/ 5429 h 6048"/>
                <a:gd name="T22" fmla="*/ 4305 w 6050"/>
                <a:gd name="T23" fmla="*/ 4527 h 6048"/>
                <a:gd name="T24" fmla="*/ 4379 w 6050"/>
                <a:gd name="T25" fmla="*/ 4710 h 6048"/>
                <a:gd name="T26" fmla="*/ 4446 w 6050"/>
                <a:gd name="T27" fmla="*/ 4896 h 6048"/>
                <a:gd name="T28" fmla="*/ 4507 w 6050"/>
                <a:gd name="T29" fmla="*/ 5085 h 6048"/>
                <a:gd name="T30" fmla="*/ 4560 w 6050"/>
                <a:gd name="T31" fmla="*/ 5277 h 6048"/>
                <a:gd name="T32" fmla="*/ 4607 w 6050"/>
                <a:gd name="T33" fmla="*/ 5472 h 6048"/>
                <a:gd name="T34" fmla="*/ 4646 w 6050"/>
                <a:gd name="T35" fmla="*/ 5670 h 6048"/>
                <a:gd name="T36" fmla="*/ 4677 w 6050"/>
                <a:gd name="T37" fmla="*/ 5871 h 6048"/>
                <a:gd name="T38" fmla="*/ 6050 w 6050"/>
                <a:gd name="T39" fmla="*/ 5972 h 6048"/>
                <a:gd name="T40" fmla="*/ 5969 w 6050"/>
                <a:gd name="T41" fmla="*/ 5387 h 6048"/>
                <a:gd name="T42" fmla="*/ 5838 w 6050"/>
                <a:gd name="T43" fmla="*/ 4819 h 6048"/>
                <a:gd name="T44" fmla="*/ 5660 w 6050"/>
                <a:gd name="T45" fmla="*/ 4272 h 6048"/>
                <a:gd name="T46" fmla="*/ 5437 w 6050"/>
                <a:gd name="T47" fmla="*/ 3747 h 6048"/>
                <a:gd name="T48" fmla="*/ 5171 w 6050"/>
                <a:gd name="T49" fmla="*/ 3245 h 6048"/>
                <a:gd name="T50" fmla="*/ 4864 w 6050"/>
                <a:gd name="T51" fmla="*/ 2771 h 6048"/>
                <a:gd name="T52" fmla="*/ 4519 w 6050"/>
                <a:gd name="T53" fmla="*/ 2326 h 6048"/>
                <a:gd name="T54" fmla="*/ 4138 w 6050"/>
                <a:gd name="T55" fmla="*/ 1912 h 6048"/>
                <a:gd name="T56" fmla="*/ 3723 w 6050"/>
                <a:gd name="T57" fmla="*/ 1531 h 6048"/>
                <a:gd name="T58" fmla="*/ 3278 w 6050"/>
                <a:gd name="T59" fmla="*/ 1186 h 6048"/>
                <a:gd name="T60" fmla="*/ 2803 w 6050"/>
                <a:gd name="T61" fmla="*/ 879 h 6048"/>
                <a:gd name="T62" fmla="*/ 2302 w 6050"/>
                <a:gd name="T63" fmla="*/ 613 h 6048"/>
                <a:gd name="T64" fmla="*/ 1776 w 6050"/>
                <a:gd name="T65" fmla="*/ 390 h 6048"/>
                <a:gd name="T66" fmla="*/ 1228 w 6050"/>
                <a:gd name="T67" fmla="*/ 212 h 6048"/>
                <a:gd name="T68" fmla="*/ 661 w 6050"/>
                <a:gd name="T69" fmla="*/ 81 h 6048"/>
                <a:gd name="T70" fmla="*/ 76 w 6050"/>
                <a:gd name="T71" fmla="*/ 0 h 6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50" h="6048">
                  <a:moveTo>
                    <a:pt x="76" y="0"/>
                  </a:moveTo>
                  <a:lnTo>
                    <a:pt x="76" y="1359"/>
                  </a:lnTo>
                  <a:lnTo>
                    <a:pt x="176" y="1373"/>
                  </a:lnTo>
                  <a:lnTo>
                    <a:pt x="277" y="1387"/>
                  </a:lnTo>
                  <a:lnTo>
                    <a:pt x="377" y="1404"/>
                  </a:lnTo>
                  <a:lnTo>
                    <a:pt x="477" y="1422"/>
                  </a:lnTo>
                  <a:lnTo>
                    <a:pt x="575" y="1443"/>
                  </a:lnTo>
                  <a:lnTo>
                    <a:pt x="673" y="1465"/>
                  </a:lnTo>
                  <a:lnTo>
                    <a:pt x="770" y="1489"/>
                  </a:lnTo>
                  <a:lnTo>
                    <a:pt x="867" y="1515"/>
                  </a:lnTo>
                  <a:lnTo>
                    <a:pt x="962" y="1542"/>
                  </a:lnTo>
                  <a:lnTo>
                    <a:pt x="1058" y="1571"/>
                  </a:lnTo>
                  <a:lnTo>
                    <a:pt x="1152" y="1603"/>
                  </a:lnTo>
                  <a:lnTo>
                    <a:pt x="1246" y="1635"/>
                  </a:lnTo>
                  <a:lnTo>
                    <a:pt x="1338" y="1670"/>
                  </a:lnTo>
                  <a:lnTo>
                    <a:pt x="1429" y="1706"/>
                  </a:lnTo>
                  <a:lnTo>
                    <a:pt x="1521" y="1744"/>
                  </a:lnTo>
                  <a:lnTo>
                    <a:pt x="1610" y="1784"/>
                  </a:lnTo>
                  <a:lnTo>
                    <a:pt x="618" y="2050"/>
                  </a:lnTo>
                  <a:lnTo>
                    <a:pt x="0" y="4358"/>
                  </a:lnTo>
                  <a:lnTo>
                    <a:pt x="1690" y="6048"/>
                  </a:lnTo>
                  <a:lnTo>
                    <a:pt x="4000" y="5429"/>
                  </a:lnTo>
                  <a:lnTo>
                    <a:pt x="4266" y="4437"/>
                  </a:lnTo>
                  <a:lnTo>
                    <a:pt x="4305" y="4527"/>
                  </a:lnTo>
                  <a:lnTo>
                    <a:pt x="4343" y="4619"/>
                  </a:lnTo>
                  <a:lnTo>
                    <a:pt x="4379" y="4710"/>
                  </a:lnTo>
                  <a:lnTo>
                    <a:pt x="4414" y="4802"/>
                  </a:lnTo>
                  <a:lnTo>
                    <a:pt x="4446" y="4896"/>
                  </a:lnTo>
                  <a:lnTo>
                    <a:pt x="4478" y="4990"/>
                  </a:lnTo>
                  <a:lnTo>
                    <a:pt x="4507" y="5085"/>
                  </a:lnTo>
                  <a:lnTo>
                    <a:pt x="4535" y="5181"/>
                  </a:lnTo>
                  <a:lnTo>
                    <a:pt x="4560" y="5277"/>
                  </a:lnTo>
                  <a:lnTo>
                    <a:pt x="4585" y="5375"/>
                  </a:lnTo>
                  <a:lnTo>
                    <a:pt x="4607" y="5472"/>
                  </a:lnTo>
                  <a:lnTo>
                    <a:pt x="4627" y="5571"/>
                  </a:lnTo>
                  <a:lnTo>
                    <a:pt x="4646" y="5670"/>
                  </a:lnTo>
                  <a:lnTo>
                    <a:pt x="4663" y="5771"/>
                  </a:lnTo>
                  <a:lnTo>
                    <a:pt x="4677" y="5871"/>
                  </a:lnTo>
                  <a:lnTo>
                    <a:pt x="4690" y="5972"/>
                  </a:lnTo>
                  <a:lnTo>
                    <a:pt x="6050" y="5972"/>
                  </a:lnTo>
                  <a:lnTo>
                    <a:pt x="6015" y="5677"/>
                  </a:lnTo>
                  <a:lnTo>
                    <a:pt x="5969" y="5387"/>
                  </a:lnTo>
                  <a:lnTo>
                    <a:pt x="5910" y="5101"/>
                  </a:lnTo>
                  <a:lnTo>
                    <a:pt x="5838" y="4819"/>
                  </a:lnTo>
                  <a:lnTo>
                    <a:pt x="5754" y="4543"/>
                  </a:lnTo>
                  <a:lnTo>
                    <a:pt x="5660" y="4272"/>
                  </a:lnTo>
                  <a:lnTo>
                    <a:pt x="5553" y="4006"/>
                  </a:lnTo>
                  <a:lnTo>
                    <a:pt x="5437" y="3747"/>
                  </a:lnTo>
                  <a:lnTo>
                    <a:pt x="5309" y="3493"/>
                  </a:lnTo>
                  <a:lnTo>
                    <a:pt x="5171" y="3245"/>
                  </a:lnTo>
                  <a:lnTo>
                    <a:pt x="5022" y="3005"/>
                  </a:lnTo>
                  <a:lnTo>
                    <a:pt x="4864" y="2771"/>
                  </a:lnTo>
                  <a:lnTo>
                    <a:pt x="4696" y="2545"/>
                  </a:lnTo>
                  <a:lnTo>
                    <a:pt x="4519" y="2326"/>
                  </a:lnTo>
                  <a:lnTo>
                    <a:pt x="4333" y="2115"/>
                  </a:lnTo>
                  <a:lnTo>
                    <a:pt x="4138" y="1912"/>
                  </a:lnTo>
                  <a:lnTo>
                    <a:pt x="3935" y="1717"/>
                  </a:lnTo>
                  <a:lnTo>
                    <a:pt x="3723" y="1531"/>
                  </a:lnTo>
                  <a:lnTo>
                    <a:pt x="3504" y="1353"/>
                  </a:lnTo>
                  <a:lnTo>
                    <a:pt x="3278" y="1186"/>
                  </a:lnTo>
                  <a:lnTo>
                    <a:pt x="3044" y="1027"/>
                  </a:lnTo>
                  <a:lnTo>
                    <a:pt x="2803" y="879"/>
                  </a:lnTo>
                  <a:lnTo>
                    <a:pt x="2556" y="741"/>
                  </a:lnTo>
                  <a:lnTo>
                    <a:pt x="2302" y="613"/>
                  </a:lnTo>
                  <a:lnTo>
                    <a:pt x="2042" y="497"/>
                  </a:lnTo>
                  <a:lnTo>
                    <a:pt x="1776" y="390"/>
                  </a:lnTo>
                  <a:lnTo>
                    <a:pt x="1505" y="296"/>
                  </a:lnTo>
                  <a:lnTo>
                    <a:pt x="1228" y="212"/>
                  </a:lnTo>
                  <a:lnTo>
                    <a:pt x="947" y="140"/>
                  </a:lnTo>
                  <a:lnTo>
                    <a:pt x="661" y="81"/>
                  </a:lnTo>
                  <a:lnTo>
                    <a:pt x="370" y="35"/>
                  </a:lnTo>
                  <a:lnTo>
                    <a:pt x="76" y="0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6" name="淘宝店chenying0907 10"/>
            <p:cNvSpPr/>
            <p:nvPr/>
          </p:nvSpPr>
          <p:spPr bwMode="auto">
            <a:xfrm>
              <a:off x="5267375" y="1593533"/>
              <a:ext cx="557780" cy="557780"/>
            </a:xfrm>
            <a:custGeom>
              <a:avLst/>
              <a:gdLst>
                <a:gd name="T0" fmla="*/ 667 w 3617"/>
                <a:gd name="T1" fmla="*/ 3209 h 3615"/>
                <a:gd name="T2" fmla="*/ 889 w 3617"/>
                <a:gd name="T3" fmla="*/ 3365 h 3615"/>
                <a:gd name="T4" fmla="*/ 1128 w 3617"/>
                <a:gd name="T5" fmla="*/ 3482 h 3615"/>
                <a:gd name="T6" fmla="*/ 1378 w 3617"/>
                <a:gd name="T7" fmla="*/ 3564 h 3615"/>
                <a:gd name="T8" fmla="*/ 1635 w 3617"/>
                <a:gd name="T9" fmla="*/ 3607 h 3615"/>
                <a:gd name="T10" fmla="*/ 1896 w 3617"/>
                <a:gd name="T11" fmla="*/ 3613 h 3615"/>
                <a:gd name="T12" fmla="*/ 2154 w 3617"/>
                <a:gd name="T13" fmla="*/ 3582 h 3615"/>
                <a:gd name="T14" fmla="*/ 2407 w 3617"/>
                <a:gd name="T15" fmla="*/ 3514 h 3615"/>
                <a:gd name="T16" fmla="*/ 2649 w 3617"/>
                <a:gd name="T17" fmla="*/ 3408 h 3615"/>
                <a:gd name="T18" fmla="*/ 2878 w 3617"/>
                <a:gd name="T19" fmla="*/ 3265 h 3615"/>
                <a:gd name="T20" fmla="*/ 3087 w 3617"/>
                <a:gd name="T21" fmla="*/ 3086 h 3615"/>
                <a:gd name="T22" fmla="*/ 3268 w 3617"/>
                <a:gd name="T23" fmla="*/ 2877 h 3615"/>
                <a:gd name="T24" fmla="*/ 3410 w 3617"/>
                <a:gd name="T25" fmla="*/ 2648 h 3615"/>
                <a:gd name="T26" fmla="*/ 3515 w 3617"/>
                <a:gd name="T27" fmla="*/ 2406 h 3615"/>
                <a:gd name="T28" fmla="*/ 3583 w 3617"/>
                <a:gd name="T29" fmla="*/ 2153 h 3615"/>
                <a:gd name="T30" fmla="*/ 3615 w 3617"/>
                <a:gd name="T31" fmla="*/ 1894 h 3615"/>
                <a:gd name="T32" fmla="*/ 3609 w 3617"/>
                <a:gd name="T33" fmla="*/ 1634 h 3615"/>
                <a:gd name="T34" fmla="*/ 3565 w 3617"/>
                <a:gd name="T35" fmla="*/ 1377 h 3615"/>
                <a:gd name="T36" fmla="*/ 3485 w 3617"/>
                <a:gd name="T37" fmla="*/ 1128 h 3615"/>
                <a:gd name="T38" fmla="*/ 3366 w 3617"/>
                <a:gd name="T39" fmla="*/ 889 h 3615"/>
                <a:gd name="T40" fmla="*/ 3212 w 3617"/>
                <a:gd name="T41" fmla="*/ 667 h 3615"/>
                <a:gd name="T42" fmla="*/ 3020 w 3617"/>
                <a:gd name="T43" fmla="*/ 466 h 3615"/>
                <a:gd name="T44" fmla="*/ 2804 w 3617"/>
                <a:gd name="T45" fmla="*/ 297 h 3615"/>
                <a:gd name="T46" fmla="*/ 2570 w 3617"/>
                <a:gd name="T47" fmla="*/ 167 h 3615"/>
                <a:gd name="T48" fmla="*/ 2323 w 3617"/>
                <a:gd name="T49" fmla="*/ 74 h 3615"/>
                <a:gd name="T50" fmla="*/ 2068 w 3617"/>
                <a:gd name="T51" fmla="*/ 18 h 3615"/>
                <a:gd name="T52" fmla="*/ 1808 w 3617"/>
                <a:gd name="T53" fmla="*/ 0 h 3615"/>
                <a:gd name="T54" fmla="*/ 1548 w 3617"/>
                <a:gd name="T55" fmla="*/ 18 h 3615"/>
                <a:gd name="T56" fmla="*/ 1294 w 3617"/>
                <a:gd name="T57" fmla="*/ 74 h 3615"/>
                <a:gd name="T58" fmla="*/ 1047 w 3617"/>
                <a:gd name="T59" fmla="*/ 167 h 3615"/>
                <a:gd name="T60" fmla="*/ 813 w 3617"/>
                <a:gd name="T61" fmla="*/ 297 h 3615"/>
                <a:gd name="T62" fmla="*/ 597 w 3617"/>
                <a:gd name="T63" fmla="*/ 465 h 3615"/>
                <a:gd name="T64" fmla="*/ 406 w 3617"/>
                <a:gd name="T65" fmla="*/ 667 h 3615"/>
                <a:gd name="T66" fmla="*/ 251 w 3617"/>
                <a:gd name="T67" fmla="*/ 889 h 3615"/>
                <a:gd name="T68" fmla="*/ 133 w 3617"/>
                <a:gd name="T69" fmla="*/ 1128 h 3615"/>
                <a:gd name="T70" fmla="*/ 52 w 3617"/>
                <a:gd name="T71" fmla="*/ 1377 h 3615"/>
                <a:gd name="T72" fmla="*/ 8 w 3617"/>
                <a:gd name="T73" fmla="*/ 1634 h 3615"/>
                <a:gd name="T74" fmla="*/ 2 w 3617"/>
                <a:gd name="T75" fmla="*/ 1894 h 3615"/>
                <a:gd name="T76" fmla="*/ 33 w 3617"/>
                <a:gd name="T77" fmla="*/ 2153 h 3615"/>
                <a:gd name="T78" fmla="*/ 101 w 3617"/>
                <a:gd name="T79" fmla="*/ 2406 h 3615"/>
                <a:gd name="T80" fmla="*/ 207 w 3617"/>
                <a:gd name="T81" fmla="*/ 2648 h 3615"/>
                <a:gd name="T82" fmla="*/ 350 w 3617"/>
                <a:gd name="T83" fmla="*/ 2877 h 3615"/>
                <a:gd name="T84" fmla="*/ 530 w 3617"/>
                <a:gd name="T85" fmla="*/ 3086 h 3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7" h="3615">
                  <a:moveTo>
                    <a:pt x="530" y="3086"/>
                  </a:moveTo>
                  <a:lnTo>
                    <a:pt x="597" y="3150"/>
                  </a:lnTo>
                  <a:lnTo>
                    <a:pt x="667" y="3209"/>
                  </a:lnTo>
                  <a:lnTo>
                    <a:pt x="739" y="3265"/>
                  </a:lnTo>
                  <a:lnTo>
                    <a:pt x="813" y="3317"/>
                  </a:lnTo>
                  <a:lnTo>
                    <a:pt x="889" y="3365"/>
                  </a:lnTo>
                  <a:lnTo>
                    <a:pt x="968" y="3408"/>
                  </a:lnTo>
                  <a:lnTo>
                    <a:pt x="1047" y="3448"/>
                  </a:lnTo>
                  <a:lnTo>
                    <a:pt x="1128" y="3482"/>
                  </a:lnTo>
                  <a:lnTo>
                    <a:pt x="1210" y="3514"/>
                  </a:lnTo>
                  <a:lnTo>
                    <a:pt x="1294" y="3540"/>
                  </a:lnTo>
                  <a:lnTo>
                    <a:pt x="1378" y="3564"/>
                  </a:lnTo>
                  <a:lnTo>
                    <a:pt x="1463" y="3582"/>
                  </a:lnTo>
                  <a:lnTo>
                    <a:pt x="1549" y="3596"/>
                  </a:lnTo>
                  <a:lnTo>
                    <a:pt x="1635" y="3607"/>
                  </a:lnTo>
                  <a:lnTo>
                    <a:pt x="1722" y="3613"/>
                  </a:lnTo>
                  <a:lnTo>
                    <a:pt x="1808" y="3615"/>
                  </a:lnTo>
                  <a:lnTo>
                    <a:pt x="1896" y="3613"/>
                  </a:lnTo>
                  <a:lnTo>
                    <a:pt x="1982" y="3607"/>
                  </a:lnTo>
                  <a:lnTo>
                    <a:pt x="2068" y="3596"/>
                  </a:lnTo>
                  <a:lnTo>
                    <a:pt x="2154" y="3582"/>
                  </a:lnTo>
                  <a:lnTo>
                    <a:pt x="2239" y="3564"/>
                  </a:lnTo>
                  <a:lnTo>
                    <a:pt x="2323" y="3540"/>
                  </a:lnTo>
                  <a:lnTo>
                    <a:pt x="2407" y="3514"/>
                  </a:lnTo>
                  <a:lnTo>
                    <a:pt x="2489" y="3482"/>
                  </a:lnTo>
                  <a:lnTo>
                    <a:pt x="2570" y="3448"/>
                  </a:lnTo>
                  <a:lnTo>
                    <a:pt x="2649" y="3408"/>
                  </a:lnTo>
                  <a:lnTo>
                    <a:pt x="2727" y="3365"/>
                  </a:lnTo>
                  <a:lnTo>
                    <a:pt x="2804" y="3317"/>
                  </a:lnTo>
                  <a:lnTo>
                    <a:pt x="2878" y="3265"/>
                  </a:lnTo>
                  <a:lnTo>
                    <a:pt x="2950" y="3209"/>
                  </a:lnTo>
                  <a:lnTo>
                    <a:pt x="3020" y="3150"/>
                  </a:lnTo>
                  <a:lnTo>
                    <a:pt x="3087" y="3086"/>
                  </a:lnTo>
                  <a:lnTo>
                    <a:pt x="3152" y="3019"/>
                  </a:lnTo>
                  <a:lnTo>
                    <a:pt x="3212" y="2949"/>
                  </a:lnTo>
                  <a:lnTo>
                    <a:pt x="3268" y="2877"/>
                  </a:lnTo>
                  <a:lnTo>
                    <a:pt x="3319" y="2802"/>
                  </a:lnTo>
                  <a:lnTo>
                    <a:pt x="3366" y="2726"/>
                  </a:lnTo>
                  <a:lnTo>
                    <a:pt x="3410" y="2648"/>
                  </a:lnTo>
                  <a:lnTo>
                    <a:pt x="3449" y="2569"/>
                  </a:lnTo>
                  <a:lnTo>
                    <a:pt x="3485" y="2488"/>
                  </a:lnTo>
                  <a:lnTo>
                    <a:pt x="3515" y="2406"/>
                  </a:lnTo>
                  <a:lnTo>
                    <a:pt x="3543" y="2322"/>
                  </a:lnTo>
                  <a:lnTo>
                    <a:pt x="3565" y="2238"/>
                  </a:lnTo>
                  <a:lnTo>
                    <a:pt x="3583" y="2153"/>
                  </a:lnTo>
                  <a:lnTo>
                    <a:pt x="3599" y="2068"/>
                  </a:lnTo>
                  <a:lnTo>
                    <a:pt x="3609" y="1981"/>
                  </a:lnTo>
                  <a:lnTo>
                    <a:pt x="3615" y="1894"/>
                  </a:lnTo>
                  <a:lnTo>
                    <a:pt x="3617" y="1808"/>
                  </a:lnTo>
                  <a:lnTo>
                    <a:pt x="3615" y="1721"/>
                  </a:lnTo>
                  <a:lnTo>
                    <a:pt x="3609" y="1634"/>
                  </a:lnTo>
                  <a:lnTo>
                    <a:pt x="3599" y="1548"/>
                  </a:lnTo>
                  <a:lnTo>
                    <a:pt x="3583" y="1463"/>
                  </a:lnTo>
                  <a:lnTo>
                    <a:pt x="3565" y="1377"/>
                  </a:lnTo>
                  <a:lnTo>
                    <a:pt x="3543" y="1293"/>
                  </a:lnTo>
                  <a:lnTo>
                    <a:pt x="3515" y="1210"/>
                  </a:lnTo>
                  <a:lnTo>
                    <a:pt x="3485" y="1128"/>
                  </a:lnTo>
                  <a:lnTo>
                    <a:pt x="3449" y="1046"/>
                  </a:lnTo>
                  <a:lnTo>
                    <a:pt x="3410" y="967"/>
                  </a:lnTo>
                  <a:lnTo>
                    <a:pt x="3366" y="889"/>
                  </a:lnTo>
                  <a:lnTo>
                    <a:pt x="3319" y="813"/>
                  </a:lnTo>
                  <a:lnTo>
                    <a:pt x="3268" y="739"/>
                  </a:lnTo>
                  <a:lnTo>
                    <a:pt x="3212" y="667"/>
                  </a:lnTo>
                  <a:lnTo>
                    <a:pt x="3152" y="597"/>
                  </a:lnTo>
                  <a:lnTo>
                    <a:pt x="3087" y="530"/>
                  </a:lnTo>
                  <a:lnTo>
                    <a:pt x="3020" y="466"/>
                  </a:lnTo>
                  <a:lnTo>
                    <a:pt x="2950" y="405"/>
                  </a:lnTo>
                  <a:lnTo>
                    <a:pt x="2878" y="349"/>
                  </a:lnTo>
                  <a:lnTo>
                    <a:pt x="2804" y="297"/>
                  </a:lnTo>
                  <a:lnTo>
                    <a:pt x="2727" y="251"/>
                  </a:lnTo>
                  <a:lnTo>
                    <a:pt x="2649" y="207"/>
                  </a:lnTo>
                  <a:lnTo>
                    <a:pt x="2570" y="167"/>
                  </a:lnTo>
                  <a:lnTo>
                    <a:pt x="2489" y="132"/>
                  </a:lnTo>
                  <a:lnTo>
                    <a:pt x="2407" y="102"/>
                  </a:lnTo>
                  <a:lnTo>
                    <a:pt x="2323" y="74"/>
                  </a:lnTo>
                  <a:lnTo>
                    <a:pt x="2239" y="52"/>
                  </a:lnTo>
                  <a:lnTo>
                    <a:pt x="2154" y="33"/>
                  </a:lnTo>
                  <a:lnTo>
                    <a:pt x="2068" y="18"/>
                  </a:lnTo>
                  <a:lnTo>
                    <a:pt x="1982" y="8"/>
                  </a:lnTo>
                  <a:lnTo>
                    <a:pt x="1896" y="2"/>
                  </a:lnTo>
                  <a:lnTo>
                    <a:pt x="1808" y="0"/>
                  </a:lnTo>
                  <a:lnTo>
                    <a:pt x="1722" y="2"/>
                  </a:lnTo>
                  <a:lnTo>
                    <a:pt x="1635" y="8"/>
                  </a:lnTo>
                  <a:lnTo>
                    <a:pt x="1548" y="18"/>
                  </a:lnTo>
                  <a:lnTo>
                    <a:pt x="1463" y="33"/>
                  </a:lnTo>
                  <a:lnTo>
                    <a:pt x="1378" y="52"/>
                  </a:lnTo>
                  <a:lnTo>
                    <a:pt x="1294" y="74"/>
                  </a:lnTo>
                  <a:lnTo>
                    <a:pt x="1210" y="102"/>
                  </a:lnTo>
                  <a:lnTo>
                    <a:pt x="1128" y="132"/>
                  </a:lnTo>
                  <a:lnTo>
                    <a:pt x="1047" y="167"/>
                  </a:lnTo>
                  <a:lnTo>
                    <a:pt x="968" y="207"/>
                  </a:lnTo>
                  <a:lnTo>
                    <a:pt x="889" y="250"/>
                  </a:lnTo>
                  <a:lnTo>
                    <a:pt x="813" y="297"/>
                  </a:lnTo>
                  <a:lnTo>
                    <a:pt x="739" y="349"/>
                  </a:lnTo>
                  <a:lnTo>
                    <a:pt x="667" y="405"/>
                  </a:lnTo>
                  <a:lnTo>
                    <a:pt x="597" y="465"/>
                  </a:lnTo>
                  <a:lnTo>
                    <a:pt x="530" y="530"/>
                  </a:lnTo>
                  <a:lnTo>
                    <a:pt x="466" y="597"/>
                  </a:lnTo>
                  <a:lnTo>
                    <a:pt x="406" y="667"/>
                  </a:lnTo>
                  <a:lnTo>
                    <a:pt x="350" y="739"/>
                  </a:lnTo>
                  <a:lnTo>
                    <a:pt x="298" y="813"/>
                  </a:lnTo>
                  <a:lnTo>
                    <a:pt x="251" y="889"/>
                  </a:lnTo>
                  <a:lnTo>
                    <a:pt x="207" y="967"/>
                  </a:lnTo>
                  <a:lnTo>
                    <a:pt x="167" y="1046"/>
                  </a:lnTo>
                  <a:lnTo>
                    <a:pt x="133" y="1128"/>
                  </a:lnTo>
                  <a:lnTo>
                    <a:pt x="101" y="1210"/>
                  </a:lnTo>
                  <a:lnTo>
                    <a:pt x="75" y="1293"/>
                  </a:lnTo>
                  <a:lnTo>
                    <a:pt x="52" y="1377"/>
                  </a:lnTo>
                  <a:lnTo>
                    <a:pt x="33" y="1463"/>
                  </a:lnTo>
                  <a:lnTo>
                    <a:pt x="19" y="1548"/>
                  </a:lnTo>
                  <a:lnTo>
                    <a:pt x="8" y="1634"/>
                  </a:lnTo>
                  <a:lnTo>
                    <a:pt x="2" y="1720"/>
                  </a:lnTo>
                  <a:lnTo>
                    <a:pt x="0" y="1808"/>
                  </a:lnTo>
                  <a:lnTo>
                    <a:pt x="2" y="1894"/>
                  </a:lnTo>
                  <a:lnTo>
                    <a:pt x="8" y="1981"/>
                  </a:lnTo>
                  <a:lnTo>
                    <a:pt x="19" y="2068"/>
                  </a:lnTo>
                  <a:lnTo>
                    <a:pt x="33" y="2153"/>
                  </a:lnTo>
                  <a:lnTo>
                    <a:pt x="52" y="2238"/>
                  </a:lnTo>
                  <a:lnTo>
                    <a:pt x="75" y="2322"/>
                  </a:lnTo>
                  <a:lnTo>
                    <a:pt x="101" y="2406"/>
                  </a:lnTo>
                  <a:lnTo>
                    <a:pt x="133" y="2488"/>
                  </a:lnTo>
                  <a:lnTo>
                    <a:pt x="167" y="2569"/>
                  </a:lnTo>
                  <a:lnTo>
                    <a:pt x="207" y="2648"/>
                  </a:lnTo>
                  <a:lnTo>
                    <a:pt x="251" y="2726"/>
                  </a:lnTo>
                  <a:lnTo>
                    <a:pt x="298" y="2802"/>
                  </a:lnTo>
                  <a:lnTo>
                    <a:pt x="350" y="2877"/>
                  </a:lnTo>
                  <a:lnTo>
                    <a:pt x="406" y="2949"/>
                  </a:lnTo>
                  <a:lnTo>
                    <a:pt x="466" y="3019"/>
                  </a:lnTo>
                  <a:lnTo>
                    <a:pt x="530" y="3086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8" name="淘宝店chenying0907 76"/>
          <p:cNvGrpSpPr/>
          <p:nvPr/>
        </p:nvGrpSpPr>
        <p:grpSpPr>
          <a:xfrm>
            <a:off x="4821952" y="2424645"/>
            <a:ext cx="1179462" cy="1178602"/>
            <a:chOff x="3318846" y="1593533"/>
            <a:chExt cx="1187133" cy="1185900"/>
          </a:xfrm>
          <a:solidFill>
            <a:srgbClr val="565656"/>
          </a:solidFill>
          <a:effectLst/>
        </p:grpSpPr>
        <p:sp>
          <p:nvSpPr>
            <p:cNvPr id="79" name="淘宝店chenying0907 11"/>
            <p:cNvSpPr/>
            <p:nvPr/>
          </p:nvSpPr>
          <p:spPr bwMode="auto">
            <a:xfrm>
              <a:off x="3537268" y="1846509"/>
              <a:ext cx="968711" cy="932924"/>
            </a:xfrm>
            <a:custGeom>
              <a:avLst/>
              <a:gdLst>
                <a:gd name="T0" fmla="*/ 1366 w 6279"/>
                <a:gd name="T1" fmla="*/ 5910 h 6048"/>
                <a:gd name="T2" fmla="*/ 1384 w 6279"/>
                <a:gd name="T3" fmla="*/ 5788 h 6048"/>
                <a:gd name="T4" fmla="*/ 1404 w 6279"/>
                <a:gd name="T5" fmla="*/ 5666 h 6048"/>
                <a:gd name="T6" fmla="*/ 1427 w 6279"/>
                <a:gd name="T7" fmla="*/ 5546 h 6048"/>
                <a:gd name="T8" fmla="*/ 1453 w 6279"/>
                <a:gd name="T9" fmla="*/ 5426 h 6048"/>
                <a:gd name="T10" fmla="*/ 1481 w 6279"/>
                <a:gd name="T11" fmla="*/ 5308 h 6048"/>
                <a:gd name="T12" fmla="*/ 1512 w 6279"/>
                <a:gd name="T13" fmla="*/ 5190 h 6048"/>
                <a:gd name="T14" fmla="*/ 1545 w 6279"/>
                <a:gd name="T15" fmla="*/ 5074 h 6048"/>
                <a:gd name="T16" fmla="*/ 1582 w 6279"/>
                <a:gd name="T17" fmla="*/ 4959 h 6048"/>
                <a:gd name="T18" fmla="*/ 1620 w 6279"/>
                <a:gd name="T19" fmla="*/ 4845 h 6048"/>
                <a:gd name="T20" fmla="*/ 1662 w 6279"/>
                <a:gd name="T21" fmla="*/ 4732 h 6048"/>
                <a:gd name="T22" fmla="*/ 1706 w 6279"/>
                <a:gd name="T23" fmla="*/ 4621 h 6048"/>
                <a:gd name="T24" fmla="*/ 1751 w 6279"/>
                <a:gd name="T25" fmla="*/ 4510 h 6048"/>
                <a:gd name="T26" fmla="*/ 1800 w 6279"/>
                <a:gd name="T27" fmla="*/ 4400 h 6048"/>
                <a:gd name="T28" fmla="*/ 1851 w 6279"/>
                <a:gd name="T29" fmla="*/ 4293 h 6048"/>
                <a:gd name="T30" fmla="*/ 1904 w 6279"/>
                <a:gd name="T31" fmla="*/ 4186 h 6048"/>
                <a:gd name="T32" fmla="*/ 2279 w 6279"/>
                <a:gd name="T33" fmla="*/ 5429 h 6048"/>
                <a:gd name="T34" fmla="*/ 6279 w 6279"/>
                <a:gd name="T35" fmla="*/ 4358 h 6048"/>
                <a:gd name="T36" fmla="*/ 4526 w 6279"/>
                <a:gd name="T37" fmla="*/ 1745 h 6048"/>
                <a:gd name="T38" fmla="*/ 4697 w 6279"/>
                <a:gd name="T39" fmla="*/ 1675 h 6048"/>
                <a:gd name="T40" fmla="*/ 4872 w 6279"/>
                <a:gd name="T41" fmla="*/ 1612 h 6048"/>
                <a:gd name="T42" fmla="*/ 5049 w 6279"/>
                <a:gd name="T43" fmla="*/ 1554 h 6048"/>
                <a:gd name="T44" fmla="*/ 5229 w 6279"/>
                <a:gd name="T45" fmla="*/ 1502 h 6048"/>
                <a:gd name="T46" fmla="*/ 5411 w 6279"/>
                <a:gd name="T47" fmla="*/ 1457 h 6048"/>
                <a:gd name="T48" fmla="*/ 5597 w 6279"/>
                <a:gd name="T49" fmla="*/ 1418 h 6048"/>
                <a:gd name="T50" fmla="*/ 5784 w 6279"/>
                <a:gd name="T51" fmla="*/ 1386 h 6048"/>
                <a:gd name="T52" fmla="*/ 5974 w 6279"/>
                <a:gd name="T53" fmla="*/ 1359 h 6048"/>
                <a:gd name="T54" fmla="*/ 5679 w 6279"/>
                <a:gd name="T55" fmla="*/ 35 h 6048"/>
                <a:gd name="T56" fmla="*/ 5102 w 6279"/>
                <a:gd name="T57" fmla="*/ 140 h 6048"/>
                <a:gd name="T58" fmla="*/ 4544 w 6279"/>
                <a:gd name="T59" fmla="*/ 296 h 6048"/>
                <a:gd name="T60" fmla="*/ 4008 w 6279"/>
                <a:gd name="T61" fmla="*/ 497 h 6048"/>
                <a:gd name="T62" fmla="*/ 3494 w 6279"/>
                <a:gd name="T63" fmla="*/ 741 h 6048"/>
                <a:gd name="T64" fmla="*/ 3005 w 6279"/>
                <a:gd name="T65" fmla="*/ 1027 h 6048"/>
                <a:gd name="T66" fmla="*/ 2544 w 6279"/>
                <a:gd name="T67" fmla="*/ 1353 h 6048"/>
                <a:gd name="T68" fmla="*/ 2114 w 6279"/>
                <a:gd name="T69" fmla="*/ 1717 h 6048"/>
                <a:gd name="T70" fmla="*/ 1717 w 6279"/>
                <a:gd name="T71" fmla="*/ 2115 h 6048"/>
                <a:gd name="T72" fmla="*/ 1353 w 6279"/>
                <a:gd name="T73" fmla="*/ 2545 h 6048"/>
                <a:gd name="T74" fmla="*/ 1027 w 6279"/>
                <a:gd name="T75" fmla="*/ 3005 h 6048"/>
                <a:gd name="T76" fmla="*/ 741 w 6279"/>
                <a:gd name="T77" fmla="*/ 3493 h 6048"/>
                <a:gd name="T78" fmla="*/ 495 w 6279"/>
                <a:gd name="T79" fmla="*/ 4006 h 6048"/>
                <a:gd name="T80" fmla="*/ 294 w 6279"/>
                <a:gd name="T81" fmla="*/ 4543 h 6048"/>
                <a:gd name="T82" fmla="*/ 140 w 6279"/>
                <a:gd name="T83" fmla="*/ 5101 h 6048"/>
                <a:gd name="T84" fmla="*/ 33 w 6279"/>
                <a:gd name="T85" fmla="*/ 5677 h 6048"/>
                <a:gd name="T86" fmla="*/ 1359 w 6279"/>
                <a:gd name="T87" fmla="*/ 5972 h 6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279" h="6048">
                  <a:moveTo>
                    <a:pt x="1359" y="5972"/>
                  </a:moveTo>
                  <a:lnTo>
                    <a:pt x="1366" y="5910"/>
                  </a:lnTo>
                  <a:lnTo>
                    <a:pt x="1375" y="5849"/>
                  </a:lnTo>
                  <a:lnTo>
                    <a:pt x="1384" y="5788"/>
                  </a:lnTo>
                  <a:lnTo>
                    <a:pt x="1394" y="5727"/>
                  </a:lnTo>
                  <a:lnTo>
                    <a:pt x="1404" y="5666"/>
                  </a:lnTo>
                  <a:lnTo>
                    <a:pt x="1415" y="5606"/>
                  </a:lnTo>
                  <a:lnTo>
                    <a:pt x="1427" y="5546"/>
                  </a:lnTo>
                  <a:lnTo>
                    <a:pt x="1440" y="5486"/>
                  </a:lnTo>
                  <a:lnTo>
                    <a:pt x="1453" y="5426"/>
                  </a:lnTo>
                  <a:lnTo>
                    <a:pt x="1466" y="5367"/>
                  </a:lnTo>
                  <a:lnTo>
                    <a:pt x="1481" y="5308"/>
                  </a:lnTo>
                  <a:lnTo>
                    <a:pt x="1496" y="5249"/>
                  </a:lnTo>
                  <a:lnTo>
                    <a:pt x="1512" y="5190"/>
                  </a:lnTo>
                  <a:lnTo>
                    <a:pt x="1528" y="5132"/>
                  </a:lnTo>
                  <a:lnTo>
                    <a:pt x="1545" y="5074"/>
                  </a:lnTo>
                  <a:lnTo>
                    <a:pt x="1563" y="5016"/>
                  </a:lnTo>
                  <a:lnTo>
                    <a:pt x="1582" y="4959"/>
                  </a:lnTo>
                  <a:lnTo>
                    <a:pt x="1601" y="4902"/>
                  </a:lnTo>
                  <a:lnTo>
                    <a:pt x="1620" y="4845"/>
                  </a:lnTo>
                  <a:lnTo>
                    <a:pt x="1641" y="4788"/>
                  </a:lnTo>
                  <a:lnTo>
                    <a:pt x="1662" y="4732"/>
                  </a:lnTo>
                  <a:lnTo>
                    <a:pt x="1683" y="4675"/>
                  </a:lnTo>
                  <a:lnTo>
                    <a:pt x="1706" y="4621"/>
                  </a:lnTo>
                  <a:lnTo>
                    <a:pt x="1728" y="4565"/>
                  </a:lnTo>
                  <a:lnTo>
                    <a:pt x="1751" y="4510"/>
                  </a:lnTo>
                  <a:lnTo>
                    <a:pt x="1776" y="4455"/>
                  </a:lnTo>
                  <a:lnTo>
                    <a:pt x="1800" y="4400"/>
                  </a:lnTo>
                  <a:lnTo>
                    <a:pt x="1825" y="4346"/>
                  </a:lnTo>
                  <a:lnTo>
                    <a:pt x="1851" y="4293"/>
                  </a:lnTo>
                  <a:lnTo>
                    <a:pt x="1877" y="4239"/>
                  </a:lnTo>
                  <a:lnTo>
                    <a:pt x="1904" y="4186"/>
                  </a:lnTo>
                  <a:lnTo>
                    <a:pt x="1932" y="4133"/>
                  </a:lnTo>
                  <a:lnTo>
                    <a:pt x="2279" y="5429"/>
                  </a:lnTo>
                  <a:lnTo>
                    <a:pt x="4589" y="6048"/>
                  </a:lnTo>
                  <a:lnTo>
                    <a:pt x="6279" y="4358"/>
                  </a:lnTo>
                  <a:lnTo>
                    <a:pt x="5661" y="2050"/>
                  </a:lnTo>
                  <a:lnTo>
                    <a:pt x="4526" y="1745"/>
                  </a:lnTo>
                  <a:lnTo>
                    <a:pt x="4611" y="1710"/>
                  </a:lnTo>
                  <a:lnTo>
                    <a:pt x="4697" y="1675"/>
                  </a:lnTo>
                  <a:lnTo>
                    <a:pt x="4785" y="1643"/>
                  </a:lnTo>
                  <a:lnTo>
                    <a:pt x="4872" y="1612"/>
                  </a:lnTo>
                  <a:lnTo>
                    <a:pt x="4960" y="1582"/>
                  </a:lnTo>
                  <a:lnTo>
                    <a:pt x="5049" y="1554"/>
                  </a:lnTo>
                  <a:lnTo>
                    <a:pt x="5139" y="1527"/>
                  </a:lnTo>
                  <a:lnTo>
                    <a:pt x="5229" y="1502"/>
                  </a:lnTo>
                  <a:lnTo>
                    <a:pt x="5320" y="1479"/>
                  </a:lnTo>
                  <a:lnTo>
                    <a:pt x="5411" y="1457"/>
                  </a:lnTo>
                  <a:lnTo>
                    <a:pt x="5504" y="1436"/>
                  </a:lnTo>
                  <a:lnTo>
                    <a:pt x="5597" y="1418"/>
                  </a:lnTo>
                  <a:lnTo>
                    <a:pt x="5690" y="1401"/>
                  </a:lnTo>
                  <a:lnTo>
                    <a:pt x="5784" y="1386"/>
                  </a:lnTo>
                  <a:lnTo>
                    <a:pt x="5878" y="1372"/>
                  </a:lnTo>
                  <a:lnTo>
                    <a:pt x="5974" y="1359"/>
                  </a:lnTo>
                  <a:lnTo>
                    <a:pt x="5974" y="0"/>
                  </a:lnTo>
                  <a:lnTo>
                    <a:pt x="5679" y="35"/>
                  </a:lnTo>
                  <a:lnTo>
                    <a:pt x="5389" y="81"/>
                  </a:lnTo>
                  <a:lnTo>
                    <a:pt x="5102" y="140"/>
                  </a:lnTo>
                  <a:lnTo>
                    <a:pt x="4821" y="212"/>
                  </a:lnTo>
                  <a:lnTo>
                    <a:pt x="4544" y="296"/>
                  </a:lnTo>
                  <a:lnTo>
                    <a:pt x="4273" y="390"/>
                  </a:lnTo>
                  <a:lnTo>
                    <a:pt x="4008" y="497"/>
                  </a:lnTo>
                  <a:lnTo>
                    <a:pt x="3748" y="613"/>
                  </a:lnTo>
                  <a:lnTo>
                    <a:pt x="3494" y="741"/>
                  </a:lnTo>
                  <a:lnTo>
                    <a:pt x="3246" y="879"/>
                  </a:lnTo>
                  <a:lnTo>
                    <a:pt x="3005" y="1027"/>
                  </a:lnTo>
                  <a:lnTo>
                    <a:pt x="2771" y="1186"/>
                  </a:lnTo>
                  <a:lnTo>
                    <a:pt x="2544" y="1353"/>
                  </a:lnTo>
                  <a:lnTo>
                    <a:pt x="2325" y="1531"/>
                  </a:lnTo>
                  <a:lnTo>
                    <a:pt x="2114" y="1717"/>
                  </a:lnTo>
                  <a:lnTo>
                    <a:pt x="1911" y="1912"/>
                  </a:lnTo>
                  <a:lnTo>
                    <a:pt x="1717" y="2115"/>
                  </a:lnTo>
                  <a:lnTo>
                    <a:pt x="1530" y="2326"/>
                  </a:lnTo>
                  <a:lnTo>
                    <a:pt x="1353" y="2545"/>
                  </a:lnTo>
                  <a:lnTo>
                    <a:pt x="1186" y="2771"/>
                  </a:lnTo>
                  <a:lnTo>
                    <a:pt x="1027" y="3005"/>
                  </a:lnTo>
                  <a:lnTo>
                    <a:pt x="879" y="3245"/>
                  </a:lnTo>
                  <a:lnTo>
                    <a:pt x="741" y="3493"/>
                  </a:lnTo>
                  <a:lnTo>
                    <a:pt x="613" y="3747"/>
                  </a:lnTo>
                  <a:lnTo>
                    <a:pt x="495" y="4006"/>
                  </a:lnTo>
                  <a:lnTo>
                    <a:pt x="390" y="4272"/>
                  </a:lnTo>
                  <a:lnTo>
                    <a:pt x="294" y="4543"/>
                  </a:lnTo>
                  <a:lnTo>
                    <a:pt x="211" y="4819"/>
                  </a:lnTo>
                  <a:lnTo>
                    <a:pt x="140" y="5101"/>
                  </a:lnTo>
                  <a:lnTo>
                    <a:pt x="81" y="5387"/>
                  </a:lnTo>
                  <a:lnTo>
                    <a:pt x="33" y="5677"/>
                  </a:lnTo>
                  <a:lnTo>
                    <a:pt x="0" y="5972"/>
                  </a:lnTo>
                  <a:lnTo>
                    <a:pt x="1359" y="5972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0" name="淘宝店chenying0907 12"/>
            <p:cNvSpPr/>
            <p:nvPr/>
          </p:nvSpPr>
          <p:spPr bwMode="auto">
            <a:xfrm>
              <a:off x="3318846" y="1593533"/>
              <a:ext cx="557780" cy="557780"/>
            </a:xfrm>
            <a:custGeom>
              <a:avLst/>
              <a:gdLst>
                <a:gd name="T0" fmla="*/ 667 w 3617"/>
                <a:gd name="T1" fmla="*/ 3209 h 3615"/>
                <a:gd name="T2" fmla="*/ 890 w 3617"/>
                <a:gd name="T3" fmla="*/ 3365 h 3615"/>
                <a:gd name="T4" fmla="*/ 1128 w 3617"/>
                <a:gd name="T5" fmla="*/ 3482 h 3615"/>
                <a:gd name="T6" fmla="*/ 1378 w 3617"/>
                <a:gd name="T7" fmla="*/ 3564 h 3615"/>
                <a:gd name="T8" fmla="*/ 1635 w 3617"/>
                <a:gd name="T9" fmla="*/ 3607 h 3615"/>
                <a:gd name="T10" fmla="*/ 1895 w 3617"/>
                <a:gd name="T11" fmla="*/ 3613 h 3615"/>
                <a:gd name="T12" fmla="*/ 2154 w 3617"/>
                <a:gd name="T13" fmla="*/ 3582 h 3615"/>
                <a:gd name="T14" fmla="*/ 2407 w 3617"/>
                <a:gd name="T15" fmla="*/ 3514 h 3615"/>
                <a:gd name="T16" fmla="*/ 2649 w 3617"/>
                <a:gd name="T17" fmla="*/ 3408 h 3615"/>
                <a:gd name="T18" fmla="*/ 2878 w 3617"/>
                <a:gd name="T19" fmla="*/ 3265 h 3615"/>
                <a:gd name="T20" fmla="*/ 3087 w 3617"/>
                <a:gd name="T21" fmla="*/ 3086 h 3615"/>
                <a:gd name="T22" fmla="*/ 3267 w 3617"/>
                <a:gd name="T23" fmla="*/ 2877 h 3615"/>
                <a:gd name="T24" fmla="*/ 3410 w 3617"/>
                <a:gd name="T25" fmla="*/ 2648 h 3615"/>
                <a:gd name="T26" fmla="*/ 3516 w 3617"/>
                <a:gd name="T27" fmla="*/ 2406 h 3615"/>
                <a:gd name="T28" fmla="*/ 3584 w 3617"/>
                <a:gd name="T29" fmla="*/ 2153 h 3615"/>
                <a:gd name="T30" fmla="*/ 3615 w 3617"/>
                <a:gd name="T31" fmla="*/ 1894 h 3615"/>
                <a:gd name="T32" fmla="*/ 3609 w 3617"/>
                <a:gd name="T33" fmla="*/ 1634 h 3615"/>
                <a:gd name="T34" fmla="*/ 3565 w 3617"/>
                <a:gd name="T35" fmla="*/ 1377 h 3615"/>
                <a:gd name="T36" fmla="*/ 3484 w 3617"/>
                <a:gd name="T37" fmla="*/ 1128 h 3615"/>
                <a:gd name="T38" fmla="*/ 3366 w 3617"/>
                <a:gd name="T39" fmla="*/ 889 h 3615"/>
                <a:gd name="T40" fmla="*/ 3211 w 3617"/>
                <a:gd name="T41" fmla="*/ 667 h 3615"/>
                <a:gd name="T42" fmla="*/ 3020 w 3617"/>
                <a:gd name="T43" fmla="*/ 465 h 3615"/>
                <a:gd name="T44" fmla="*/ 2804 w 3617"/>
                <a:gd name="T45" fmla="*/ 297 h 3615"/>
                <a:gd name="T46" fmla="*/ 2570 w 3617"/>
                <a:gd name="T47" fmla="*/ 167 h 3615"/>
                <a:gd name="T48" fmla="*/ 2323 w 3617"/>
                <a:gd name="T49" fmla="*/ 74 h 3615"/>
                <a:gd name="T50" fmla="*/ 2069 w 3617"/>
                <a:gd name="T51" fmla="*/ 18 h 3615"/>
                <a:gd name="T52" fmla="*/ 1809 w 3617"/>
                <a:gd name="T53" fmla="*/ 0 h 3615"/>
                <a:gd name="T54" fmla="*/ 1549 w 3617"/>
                <a:gd name="T55" fmla="*/ 18 h 3615"/>
                <a:gd name="T56" fmla="*/ 1294 w 3617"/>
                <a:gd name="T57" fmla="*/ 74 h 3615"/>
                <a:gd name="T58" fmla="*/ 1047 w 3617"/>
                <a:gd name="T59" fmla="*/ 167 h 3615"/>
                <a:gd name="T60" fmla="*/ 813 w 3617"/>
                <a:gd name="T61" fmla="*/ 297 h 3615"/>
                <a:gd name="T62" fmla="*/ 597 w 3617"/>
                <a:gd name="T63" fmla="*/ 465 h 3615"/>
                <a:gd name="T64" fmla="*/ 405 w 3617"/>
                <a:gd name="T65" fmla="*/ 667 h 3615"/>
                <a:gd name="T66" fmla="*/ 251 w 3617"/>
                <a:gd name="T67" fmla="*/ 889 h 3615"/>
                <a:gd name="T68" fmla="*/ 132 w 3617"/>
                <a:gd name="T69" fmla="*/ 1128 h 3615"/>
                <a:gd name="T70" fmla="*/ 52 w 3617"/>
                <a:gd name="T71" fmla="*/ 1377 h 3615"/>
                <a:gd name="T72" fmla="*/ 8 w 3617"/>
                <a:gd name="T73" fmla="*/ 1634 h 3615"/>
                <a:gd name="T74" fmla="*/ 2 w 3617"/>
                <a:gd name="T75" fmla="*/ 1894 h 3615"/>
                <a:gd name="T76" fmla="*/ 34 w 3617"/>
                <a:gd name="T77" fmla="*/ 2153 h 3615"/>
                <a:gd name="T78" fmla="*/ 102 w 3617"/>
                <a:gd name="T79" fmla="*/ 2406 h 3615"/>
                <a:gd name="T80" fmla="*/ 207 w 3617"/>
                <a:gd name="T81" fmla="*/ 2648 h 3615"/>
                <a:gd name="T82" fmla="*/ 349 w 3617"/>
                <a:gd name="T83" fmla="*/ 2877 h 3615"/>
                <a:gd name="T84" fmla="*/ 530 w 3617"/>
                <a:gd name="T85" fmla="*/ 3086 h 3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7" h="3615">
                  <a:moveTo>
                    <a:pt x="530" y="3086"/>
                  </a:moveTo>
                  <a:lnTo>
                    <a:pt x="597" y="3150"/>
                  </a:lnTo>
                  <a:lnTo>
                    <a:pt x="667" y="3209"/>
                  </a:lnTo>
                  <a:lnTo>
                    <a:pt x="739" y="3265"/>
                  </a:lnTo>
                  <a:lnTo>
                    <a:pt x="813" y="3317"/>
                  </a:lnTo>
                  <a:lnTo>
                    <a:pt x="890" y="3365"/>
                  </a:lnTo>
                  <a:lnTo>
                    <a:pt x="968" y="3408"/>
                  </a:lnTo>
                  <a:lnTo>
                    <a:pt x="1047" y="3448"/>
                  </a:lnTo>
                  <a:lnTo>
                    <a:pt x="1128" y="3482"/>
                  </a:lnTo>
                  <a:lnTo>
                    <a:pt x="1210" y="3514"/>
                  </a:lnTo>
                  <a:lnTo>
                    <a:pt x="1294" y="3540"/>
                  </a:lnTo>
                  <a:lnTo>
                    <a:pt x="1378" y="3564"/>
                  </a:lnTo>
                  <a:lnTo>
                    <a:pt x="1463" y="3582"/>
                  </a:lnTo>
                  <a:lnTo>
                    <a:pt x="1549" y="3596"/>
                  </a:lnTo>
                  <a:lnTo>
                    <a:pt x="1635" y="3607"/>
                  </a:lnTo>
                  <a:lnTo>
                    <a:pt x="1721" y="3613"/>
                  </a:lnTo>
                  <a:lnTo>
                    <a:pt x="1809" y="3615"/>
                  </a:lnTo>
                  <a:lnTo>
                    <a:pt x="1895" y="3613"/>
                  </a:lnTo>
                  <a:lnTo>
                    <a:pt x="1982" y="3607"/>
                  </a:lnTo>
                  <a:lnTo>
                    <a:pt x="2069" y="3596"/>
                  </a:lnTo>
                  <a:lnTo>
                    <a:pt x="2154" y="3582"/>
                  </a:lnTo>
                  <a:lnTo>
                    <a:pt x="2239" y="3564"/>
                  </a:lnTo>
                  <a:lnTo>
                    <a:pt x="2323" y="3540"/>
                  </a:lnTo>
                  <a:lnTo>
                    <a:pt x="2407" y="3514"/>
                  </a:lnTo>
                  <a:lnTo>
                    <a:pt x="2489" y="3482"/>
                  </a:lnTo>
                  <a:lnTo>
                    <a:pt x="2570" y="3448"/>
                  </a:lnTo>
                  <a:lnTo>
                    <a:pt x="2649" y="3408"/>
                  </a:lnTo>
                  <a:lnTo>
                    <a:pt x="2728" y="3365"/>
                  </a:lnTo>
                  <a:lnTo>
                    <a:pt x="2804" y="3317"/>
                  </a:lnTo>
                  <a:lnTo>
                    <a:pt x="2878" y="3265"/>
                  </a:lnTo>
                  <a:lnTo>
                    <a:pt x="2950" y="3209"/>
                  </a:lnTo>
                  <a:lnTo>
                    <a:pt x="3020" y="3150"/>
                  </a:lnTo>
                  <a:lnTo>
                    <a:pt x="3087" y="3086"/>
                  </a:lnTo>
                  <a:lnTo>
                    <a:pt x="3151" y="3019"/>
                  </a:lnTo>
                  <a:lnTo>
                    <a:pt x="3211" y="2949"/>
                  </a:lnTo>
                  <a:lnTo>
                    <a:pt x="3267" y="2877"/>
                  </a:lnTo>
                  <a:lnTo>
                    <a:pt x="3319" y="2802"/>
                  </a:lnTo>
                  <a:lnTo>
                    <a:pt x="3366" y="2726"/>
                  </a:lnTo>
                  <a:lnTo>
                    <a:pt x="3410" y="2648"/>
                  </a:lnTo>
                  <a:lnTo>
                    <a:pt x="3450" y="2569"/>
                  </a:lnTo>
                  <a:lnTo>
                    <a:pt x="3484" y="2488"/>
                  </a:lnTo>
                  <a:lnTo>
                    <a:pt x="3516" y="2406"/>
                  </a:lnTo>
                  <a:lnTo>
                    <a:pt x="3542" y="2322"/>
                  </a:lnTo>
                  <a:lnTo>
                    <a:pt x="3565" y="2238"/>
                  </a:lnTo>
                  <a:lnTo>
                    <a:pt x="3584" y="2153"/>
                  </a:lnTo>
                  <a:lnTo>
                    <a:pt x="3598" y="2068"/>
                  </a:lnTo>
                  <a:lnTo>
                    <a:pt x="3609" y="1981"/>
                  </a:lnTo>
                  <a:lnTo>
                    <a:pt x="3615" y="1894"/>
                  </a:lnTo>
                  <a:lnTo>
                    <a:pt x="3617" y="1808"/>
                  </a:lnTo>
                  <a:lnTo>
                    <a:pt x="3615" y="1720"/>
                  </a:lnTo>
                  <a:lnTo>
                    <a:pt x="3609" y="1634"/>
                  </a:lnTo>
                  <a:lnTo>
                    <a:pt x="3598" y="1548"/>
                  </a:lnTo>
                  <a:lnTo>
                    <a:pt x="3584" y="1463"/>
                  </a:lnTo>
                  <a:lnTo>
                    <a:pt x="3565" y="1377"/>
                  </a:lnTo>
                  <a:lnTo>
                    <a:pt x="3542" y="1293"/>
                  </a:lnTo>
                  <a:lnTo>
                    <a:pt x="3516" y="1210"/>
                  </a:lnTo>
                  <a:lnTo>
                    <a:pt x="3484" y="1128"/>
                  </a:lnTo>
                  <a:lnTo>
                    <a:pt x="3450" y="1046"/>
                  </a:lnTo>
                  <a:lnTo>
                    <a:pt x="3410" y="967"/>
                  </a:lnTo>
                  <a:lnTo>
                    <a:pt x="3366" y="889"/>
                  </a:lnTo>
                  <a:lnTo>
                    <a:pt x="3319" y="813"/>
                  </a:lnTo>
                  <a:lnTo>
                    <a:pt x="3267" y="739"/>
                  </a:lnTo>
                  <a:lnTo>
                    <a:pt x="3211" y="667"/>
                  </a:lnTo>
                  <a:lnTo>
                    <a:pt x="3151" y="597"/>
                  </a:lnTo>
                  <a:lnTo>
                    <a:pt x="3087" y="530"/>
                  </a:lnTo>
                  <a:lnTo>
                    <a:pt x="3020" y="465"/>
                  </a:lnTo>
                  <a:lnTo>
                    <a:pt x="2950" y="405"/>
                  </a:lnTo>
                  <a:lnTo>
                    <a:pt x="2878" y="349"/>
                  </a:lnTo>
                  <a:lnTo>
                    <a:pt x="2804" y="297"/>
                  </a:lnTo>
                  <a:lnTo>
                    <a:pt x="2728" y="251"/>
                  </a:lnTo>
                  <a:lnTo>
                    <a:pt x="2649" y="207"/>
                  </a:lnTo>
                  <a:lnTo>
                    <a:pt x="2570" y="167"/>
                  </a:lnTo>
                  <a:lnTo>
                    <a:pt x="2489" y="132"/>
                  </a:lnTo>
                  <a:lnTo>
                    <a:pt x="2407" y="102"/>
                  </a:lnTo>
                  <a:lnTo>
                    <a:pt x="2323" y="74"/>
                  </a:lnTo>
                  <a:lnTo>
                    <a:pt x="2239" y="52"/>
                  </a:lnTo>
                  <a:lnTo>
                    <a:pt x="2154" y="33"/>
                  </a:lnTo>
                  <a:lnTo>
                    <a:pt x="2069" y="18"/>
                  </a:lnTo>
                  <a:lnTo>
                    <a:pt x="1982" y="8"/>
                  </a:lnTo>
                  <a:lnTo>
                    <a:pt x="1895" y="2"/>
                  </a:lnTo>
                  <a:lnTo>
                    <a:pt x="1809" y="0"/>
                  </a:lnTo>
                  <a:lnTo>
                    <a:pt x="1721" y="2"/>
                  </a:lnTo>
                  <a:lnTo>
                    <a:pt x="1635" y="8"/>
                  </a:lnTo>
                  <a:lnTo>
                    <a:pt x="1549" y="18"/>
                  </a:lnTo>
                  <a:lnTo>
                    <a:pt x="1463" y="33"/>
                  </a:lnTo>
                  <a:lnTo>
                    <a:pt x="1378" y="52"/>
                  </a:lnTo>
                  <a:lnTo>
                    <a:pt x="1294" y="74"/>
                  </a:lnTo>
                  <a:lnTo>
                    <a:pt x="1210" y="102"/>
                  </a:lnTo>
                  <a:lnTo>
                    <a:pt x="1128" y="132"/>
                  </a:lnTo>
                  <a:lnTo>
                    <a:pt x="1047" y="167"/>
                  </a:lnTo>
                  <a:lnTo>
                    <a:pt x="968" y="207"/>
                  </a:lnTo>
                  <a:lnTo>
                    <a:pt x="890" y="251"/>
                  </a:lnTo>
                  <a:lnTo>
                    <a:pt x="813" y="297"/>
                  </a:lnTo>
                  <a:lnTo>
                    <a:pt x="739" y="349"/>
                  </a:lnTo>
                  <a:lnTo>
                    <a:pt x="667" y="405"/>
                  </a:lnTo>
                  <a:lnTo>
                    <a:pt x="597" y="465"/>
                  </a:lnTo>
                  <a:lnTo>
                    <a:pt x="530" y="530"/>
                  </a:lnTo>
                  <a:lnTo>
                    <a:pt x="466" y="597"/>
                  </a:lnTo>
                  <a:lnTo>
                    <a:pt x="405" y="667"/>
                  </a:lnTo>
                  <a:lnTo>
                    <a:pt x="349" y="739"/>
                  </a:lnTo>
                  <a:lnTo>
                    <a:pt x="298" y="813"/>
                  </a:lnTo>
                  <a:lnTo>
                    <a:pt x="251" y="889"/>
                  </a:lnTo>
                  <a:lnTo>
                    <a:pt x="207" y="967"/>
                  </a:lnTo>
                  <a:lnTo>
                    <a:pt x="168" y="1046"/>
                  </a:lnTo>
                  <a:lnTo>
                    <a:pt x="132" y="1128"/>
                  </a:lnTo>
                  <a:lnTo>
                    <a:pt x="102" y="1210"/>
                  </a:lnTo>
                  <a:lnTo>
                    <a:pt x="74" y="1293"/>
                  </a:lnTo>
                  <a:lnTo>
                    <a:pt x="52" y="1377"/>
                  </a:lnTo>
                  <a:lnTo>
                    <a:pt x="34" y="1463"/>
                  </a:lnTo>
                  <a:lnTo>
                    <a:pt x="18" y="1548"/>
                  </a:lnTo>
                  <a:lnTo>
                    <a:pt x="8" y="1634"/>
                  </a:lnTo>
                  <a:lnTo>
                    <a:pt x="2" y="1720"/>
                  </a:lnTo>
                  <a:lnTo>
                    <a:pt x="0" y="1808"/>
                  </a:lnTo>
                  <a:lnTo>
                    <a:pt x="2" y="1894"/>
                  </a:lnTo>
                  <a:lnTo>
                    <a:pt x="8" y="1981"/>
                  </a:lnTo>
                  <a:lnTo>
                    <a:pt x="18" y="2068"/>
                  </a:lnTo>
                  <a:lnTo>
                    <a:pt x="34" y="2153"/>
                  </a:lnTo>
                  <a:lnTo>
                    <a:pt x="52" y="2238"/>
                  </a:lnTo>
                  <a:lnTo>
                    <a:pt x="74" y="2322"/>
                  </a:lnTo>
                  <a:lnTo>
                    <a:pt x="102" y="2406"/>
                  </a:lnTo>
                  <a:lnTo>
                    <a:pt x="132" y="2488"/>
                  </a:lnTo>
                  <a:lnTo>
                    <a:pt x="168" y="2569"/>
                  </a:lnTo>
                  <a:lnTo>
                    <a:pt x="207" y="2648"/>
                  </a:lnTo>
                  <a:lnTo>
                    <a:pt x="251" y="2726"/>
                  </a:lnTo>
                  <a:lnTo>
                    <a:pt x="298" y="2802"/>
                  </a:lnTo>
                  <a:lnTo>
                    <a:pt x="349" y="2877"/>
                  </a:lnTo>
                  <a:lnTo>
                    <a:pt x="405" y="2949"/>
                  </a:lnTo>
                  <a:lnTo>
                    <a:pt x="465" y="3019"/>
                  </a:lnTo>
                  <a:lnTo>
                    <a:pt x="530" y="3086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81" name="TextBox 80"/>
          <p:cNvSpPr>
            <a:spLocks noChangeArrowheads="1"/>
          </p:cNvSpPr>
          <p:nvPr/>
        </p:nvSpPr>
        <p:spPr bwMode="auto">
          <a:xfrm>
            <a:off x="2016125" y="2000250"/>
            <a:ext cx="2328863" cy="5842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創始人</a:t>
            </a:r>
          </a:p>
        </p:txBody>
      </p:sp>
      <p:sp>
        <p:nvSpPr>
          <p:cNvPr id="83" name="TextBox 82"/>
          <p:cNvSpPr>
            <a:spLocks noChangeArrowheads="1"/>
          </p:cNvSpPr>
          <p:nvPr/>
        </p:nvSpPr>
        <p:spPr bwMode="auto">
          <a:xfrm>
            <a:off x="885825" y="2584450"/>
            <a:ext cx="3698875" cy="1895475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約翰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優普哲（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John E. Upledger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D.O.F.A.A.O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）於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1970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年代提出，但更早的研究則要追溯到二十世紀初，沙特蘭醫生（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William Sutherland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D.O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）有關顱骨功能障礙的研究。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15" name="TextBox 86"/>
          <p:cNvSpPr>
            <a:spLocks noChangeArrowheads="1"/>
          </p:cNvSpPr>
          <p:nvPr/>
        </p:nvSpPr>
        <p:spPr bwMode="auto">
          <a:xfrm>
            <a:off x="7508875" y="1909763"/>
            <a:ext cx="3725863" cy="4154487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TW" altLang="en-US" sz="1600" dirty="0">
                <a:latin typeface="微软雅黑" panose="020B0503020204020204" charset="-122"/>
                <a:ea typeface="微软雅黑" panose="020B0503020204020204" charset="-122"/>
              </a:rPr>
              <a:t>顱骶療法</a:t>
            </a:r>
            <a:r>
              <a:rPr lang="en-US" altLang="zh-TW" sz="1600" dirty="0">
                <a:latin typeface="微软雅黑" panose="020B0503020204020204" charset="-122"/>
                <a:ea typeface="微软雅黑" panose="020B0503020204020204" charset="-122"/>
              </a:rPr>
              <a:t>(Craniosacral </a:t>
            </a:r>
            <a:r>
              <a:rPr lang="en-US" altLang="zh-TW" sz="1600" dirty="0" err="1">
                <a:latin typeface="微软雅黑" panose="020B0503020204020204" charset="-122"/>
                <a:ea typeface="微软雅黑" panose="020B0503020204020204" charset="-122"/>
              </a:rPr>
              <a:t>Therapy,CST</a:t>
            </a:r>
            <a:r>
              <a:rPr lang="en-US" altLang="zh-TW" sz="1600" dirty="0">
                <a:latin typeface="微软雅黑" panose="020B0503020204020204" charset="-122"/>
                <a:ea typeface="微软雅黑" panose="020B0503020204020204" charset="-122"/>
              </a:rPr>
              <a:t>) </a:t>
            </a:r>
            <a:r>
              <a:rPr lang="zh-TW" altLang="en-US" sz="1600" dirty="0">
                <a:latin typeface="微软雅黑" panose="020B0503020204020204" charset="-122"/>
                <a:ea typeface="微软雅黑" panose="020B0503020204020204" charset="-122"/>
              </a:rPr>
              <a:t>起源于歐美，是一種輕柔的非入侵式的手法觸診療法，通過觸摸人體中軸顱骶系統的不同部位，改變腦脊液的流動節律和流量，直接調節腦和脊髓的功能狀態，使中樞神經系統與身體其他系統恢復正常聯繫和自然運動，可用以評估</a:t>
            </a:r>
            <a:r>
              <a:rPr lang="en-US" altLang="zh-TW" sz="1600" dirty="0"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TW" altLang="en-US" sz="1600" dirty="0">
                <a:latin typeface="微软雅黑" panose="020B0503020204020204" charset="-122"/>
                <a:ea typeface="微软雅黑" panose="020B0503020204020204" charset="-122"/>
              </a:rPr>
              <a:t>診斷</a:t>
            </a:r>
            <a:r>
              <a:rPr lang="en-US" altLang="zh-TW" sz="1600" dirty="0">
                <a:latin typeface="微软雅黑" panose="020B0503020204020204" charset="-122"/>
                <a:ea typeface="微软雅黑" panose="020B0503020204020204" charset="-122"/>
              </a:rPr>
              <a:t>)</a:t>
            </a:r>
            <a:r>
              <a:rPr lang="zh-TW" altLang="en-US" sz="1600" dirty="0">
                <a:latin typeface="微软雅黑" panose="020B0503020204020204" charset="-122"/>
                <a:ea typeface="微软雅黑" panose="020B0503020204020204" charset="-122"/>
              </a:rPr>
              <a:t>和修正</a:t>
            </a:r>
            <a:r>
              <a:rPr lang="en-US" altLang="zh-TW" sz="1600" dirty="0"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TW" altLang="en-US" sz="1600" dirty="0">
                <a:latin typeface="微软雅黑" panose="020B0503020204020204" charset="-122"/>
                <a:ea typeface="微软雅黑" panose="020B0503020204020204" charset="-122"/>
              </a:rPr>
              <a:t>治療</a:t>
            </a:r>
            <a:r>
              <a:rPr lang="en-US" altLang="zh-TW" sz="1600" dirty="0">
                <a:latin typeface="微软雅黑" panose="020B0503020204020204" charset="-122"/>
                <a:ea typeface="微软雅黑" panose="020B0503020204020204" charset="-122"/>
              </a:rPr>
              <a:t>)</a:t>
            </a:r>
            <a:r>
              <a:rPr lang="zh-TW" altLang="en-US" sz="1600" dirty="0">
                <a:latin typeface="微软雅黑" panose="020B0503020204020204" charset="-122"/>
                <a:ea typeface="微软雅黑" panose="020B0503020204020204" charset="-122"/>
              </a:rPr>
              <a:t>人體中軸顱骶系統的失衡和約束，治療機體的多種疾病和創傷，以及解除情感或心理的困擾。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863" y="277813"/>
            <a:ext cx="11598275" cy="6303962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6" name="图片 5" descr="花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-9525"/>
            <a:ext cx="32940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3875" y="527050"/>
            <a:ext cx="7510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latin typeface="方正宋刻本秀楷简体" charset="0"/>
                <a:ea typeface="方正宋刻本秀楷简体" charset="0"/>
              </a:rPr>
              <a:t>病案分享及討論</a:t>
            </a:r>
          </a:p>
        </p:txBody>
      </p:sp>
      <p:sp>
        <p:nvSpPr>
          <p:cNvPr id="23557" name="TextBox 24"/>
          <p:cNvSpPr txBox="1">
            <a:spLocks noChangeArrowheads="1"/>
          </p:cNvSpPr>
          <p:nvPr/>
        </p:nvSpPr>
        <p:spPr bwMode="auto">
          <a:xfrm>
            <a:off x="1095375" y="1528763"/>
            <a:ext cx="9170988" cy="452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/>
              <a:t>病案</a:t>
            </a:r>
            <a:r>
              <a:rPr lang="en-US" altLang="zh-CN" sz="2400"/>
              <a:t>1</a:t>
            </a:r>
            <a:r>
              <a:rPr lang="zh-CN" altLang="en-US" sz="2400"/>
              <a:t>：</a:t>
            </a:r>
            <a:endParaRPr lang="en-US" altLang="zh-CN" sz="2400"/>
          </a:p>
          <a:p>
            <a:pPr eaLnBrk="1" hangingPunct="1"/>
            <a:r>
              <a:rPr lang="zh-CN" altLang="en-US" sz="2400"/>
              <a:t>男，</a:t>
            </a:r>
            <a:r>
              <a:rPr lang="en-US" altLang="zh-CN" sz="2400"/>
              <a:t>68</a:t>
            </a:r>
            <a:r>
              <a:rPr lang="zh-CN" altLang="en-US" sz="2400"/>
              <a:t>，退休。</a:t>
            </a:r>
            <a:endParaRPr lang="en-US" altLang="zh-CN" sz="2400"/>
          </a:p>
          <a:p>
            <a:pPr eaLnBrk="1" hangingPunct="1"/>
            <a:r>
              <a:rPr lang="zh-CN" altLang="en-US" sz="2400"/>
              <a:t>不寐</a:t>
            </a:r>
            <a:r>
              <a:rPr lang="en-US" altLang="zh-CN" sz="2400"/>
              <a:t>7</a:t>
            </a:r>
            <a:r>
              <a:rPr lang="zh-CN" altLang="en-US" sz="2400"/>
              <a:t>年余，容易被外界聲音吵醒，醒後不能睡回，多夢。白天容易頭暈，最近</a:t>
            </a:r>
            <a:r>
              <a:rPr lang="en-US" altLang="zh-CN" sz="2400"/>
              <a:t>3</a:t>
            </a:r>
            <a:r>
              <a:rPr lang="zh-CN" altLang="en-US" sz="2400"/>
              <a:t>個月感覺健忘，胃口一般，全身感覺疲倦。</a:t>
            </a:r>
            <a:endParaRPr lang="en-US" altLang="zh-CN" sz="2400"/>
          </a:p>
          <a:p>
            <a:pPr eaLnBrk="1" hangingPunct="1"/>
            <a:endParaRPr lang="en-US" altLang="zh-CN" sz="2400"/>
          </a:p>
          <a:p>
            <a:pPr eaLnBrk="1" hangingPunct="1"/>
            <a:endParaRPr lang="en-US" altLang="zh-CN" sz="2400"/>
          </a:p>
          <a:p>
            <a:pPr eaLnBrk="1" hangingPunct="1"/>
            <a:endParaRPr lang="en-US" altLang="zh-CN" sz="2400"/>
          </a:p>
          <a:p>
            <a:pPr eaLnBrk="1" hangingPunct="1"/>
            <a:endParaRPr lang="en-US" altLang="zh-CN" sz="2400"/>
          </a:p>
          <a:p>
            <a:pPr eaLnBrk="1" hangingPunct="1">
              <a:buFont typeface="Calibri Light" panose="020F0302020204030204" pitchFamily="34" charset="0"/>
              <a:buAutoNum type="arabicPeriod"/>
            </a:pPr>
            <a:r>
              <a:rPr lang="zh-CN" altLang="en-US" sz="2400"/>
              <a:t>根據患者的病情，找出最突出的症狀并辨別該病的證型。</a:t>
            </a:r>
            <a:endParaRPr lang="en-US" altLang="zh-CN" sz="2400"/>
          </a:p>
          <a:p>
            <a:pPr eaLnBrk="1" hangingPunct="1">
              <a:buFont typeface="Calibri Light" panose="020F0302020204030204" pitchFamily="34" charset="0"/>
              <a:buAutoNum type="arabicPeriod"/>
            </a:pPr>
            <a:r>
              <a:rPr lang="zh-CN" altLang="en-US" sz="2400"/>
              <a:t>根據證型，選擇適合的茶水。</a:t>
            </a:r>
            <a:endParaRPr lang="en-US" altLang="zh-CN" sz="2400"/>
          </a:p>
          <a:p>
            <a:pPr eaLnBrk="1" hangingPunct="1">
              <a:buFont typeface="Calibri Light" panose="020F0302020204030204" pitchFamily="34" charset="0"/>
              <a:buAutoNum type="arabicPeriod"/>
            </a:pPr>
            <a:r>
              <a:rPr lang="zh-CN" altLang="en-US" sz="2400"/>
              <a:t>平時可以採用什麼耳穴。</a:t>
            </a:r>
            <a:endParaRPr lang="en-US" altLang="zh-CN" sz="2400"/>
          </a:p>
          <a:p>
            <a:pPr eaLnBrk="1" hangingPunct="1">
              <a:buFont typeface="Calibri Light" panose="020F0302020204030204" pitchFamily="34" charset="0"/>
              <a:buAutoNum type="arabicPeriod"/>
            </a:pPr>
            <a:r>
              <a:rPr lang="zh-CN" altLang="en-US" sz="2400"/>
              <a:t>平時可以按壓什麼穴位（選取</a:t>
            </a:r>
            <a:r>
              <a:rPr lang="en-US" altLang="zh-CN" sz="2400"/>
              <a:t>2</a:t>
            </a:r>
            <a:r>
              <a:rPr lang="zh-CN" altLang="en-US" sz="2400"/>
              <a:t>個）。</a:t>
            </a:r>
            <a:endParaRPr lang="en-US" altLang="zh-CN" sz="24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863" y="277813"/>
            <a:ext cx="11598275" cy="6303962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6" name="图片 5" descr="花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-9525"/>
            <a:ext cx="32940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3875" y="527050"/>
            <a:ext cx="7510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latin typeface="方正宋刻本秀楷简体" charset="0"/>
                <a:ea typeface="方正宋刻本秀楷简体" charset="0"/>
              </a:rPr>
              <a:t>病案分享及討論</a:t>
            </a:r>
          </a:p>
        </p:txBody>
      </p:sp>
      <p:sp>
        <p:nvSpPr>
          <p:cNvPr id="23557" name="TextBox 24"/>
          <p:cNvSpPr txBox="1">
            <a:spLocks noChangeArrowheads="1"/>
          </p:cNvSpPr>
          <p:nvPr/>
        </p:nvSpPr>
        <p:spPr bwMode="auto">
          <a:xfrm>
            <a:off x="1095375" y="1528763"/>
            <a:ext cx="9170988" cy="452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/>
              <a:t>病案</a:t>
            </a:r>
            <a:r>
              <a:rPr lang="en-US" altLang="zh-CN" sz="2400"/>
              <a:t>1</a:t>
            </a:r>
            <a:r>
              <a:rPr lang="zh-CN" altLang="en-US" sz="2400"/>
              <a:t>：</a:t>
            </a:r>
            <a:endParaRPr lang="en-US" altLang="zh-CN" sz="2400"/>
          </a:p>
          <a:p>
            <a:pPr eaLnBrk="1" hangingPunct="1"/>
            <a:r>
              <a:rPr lang="zh-CN" altLang="en-US" sz="2400"/>
              <a:t>男，</a:t>
            </a:r>
            <a:r>
              <a:rPr lang="en-US" altLang="zh-CN" sz="2400"/>
              <a:t>68</a:t>
            </a:r>
            <a:r>
              <a:rPr lang="zh-CN" altLang="en-US" sz="2400"/>
              <a:t>，退休。</a:t>
            </a:r>
            <a:endParaRPr lang="en-US" altLang="zh-CN" sz="2400"/>
          </a:p>
          <a:p>
            <a:pPr eaLnBrk="1" hangingPunct="1"/>
            <a:r>
              <a:rPr lang="zh-CN" altLang="en-US" sz="2400"/>
              <a:t>不寐</a:t>
            </a:r>
            <a:r>
              <a:rPr lang="en-US" altLang="zh-CN" sz="2400"/>
              <a:t>7</a:t>
            </a:r>
            <a:r>
              <a:rPr lang="zh-CN" altLang="en-US" sz="2400"/>
              <a:t>年余，</a:t>
            </a:r>
            <a:r>
              <a:rPr lang="zh-CN" altLang="en-US" sz="2400" b="1">
                <a:solidFill>
                  <a:srgbClr val="FF0000"/>
                </a:solidFill>
              </a:rPr>
              <a:t>容易被外界聲音吵醒，醒後不能睡回</a:t>
            </a:r>
            <a:r>
              <a:rPr lang="zh-CN" altLang="en-US" sz="2400"/>
              <a:t>，多夢。白天容易頭暈，</a:t>
            </a:r>
            <a:r>
              <a:rPr lang="zh-CN" altLang="en-US" sz="2400" b="1">
                <a:solidFill>
                  <a:srgbClr val="FF0000"/>
                </a:solidFill>
              </a:rPr>
              <a:t>最近</a:t>
            </a:r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>
                <a:solidFill>
                  <a:srgbClr val="FF0000"/>
                </a:solidFill>
              </a:rPr>
              <a:t>個月感覺健忘</a:t>
            </a:r>
            <a:r>
              <a:rPr lang="zh-CN" altLang="en-US" sz="2400"/>
              <a:t>，胃口一般，全身感覺疲倦。</a:t>
            </a:r>
            <a:endParaRPr lang="en-US" altLang="zh-CN" sz="2400"/>
          </a:p>
          <a:p>
            <a:pPr eaLnBrk="1" hangingPunct="1"/>
            <a:endParaRPr lang="en-US" altLang="zh-CN" sz="2400"/>
          </a:p>
          <a:p>
            <a:pPr eaLnBrk="1" hangingPunct="1"/>
            <a:endParaRPr lang="en-US" altLang="zh-CN" sz="2400"/>
          </a:p>
          <a:p>
            <a:pPr eaLnBrk="1" hangingPunct="1"/>
            <a:endParaRPr lang="en-US" altLang="zh-CN" sz="2400"/>
          </a:p>
          <a:p>
            <a:pPr eaLnBrk="1" hangingPunct="1"/>
            <a:endParaRPr lang="en-US" altLang="zh-CN" sz="2400"/>
          </a:p>
          <a:p>
            <a:pPr eaLnBrk="1" hangingPunct="1">
              <a:buFont typeface="Calibri Light" panose="020F0302020204030204" pitchFamily="34" charset="0"/>
              <a:buAutoNum type="arabicPeriod"/>
            </a:pPr>
            <a:r>
              <a:rPr lang="zh-CN" altLang="en-US" sz="2400"/>
              <a:t>根據患者的病情，找出最突出的症狀并辨別該病的證型。</a:t>
            </a:r>
            <a:endParaRPr lang="en-US" altLang="zh-CN" sz="2400"/>
          </a:p>
          <a:p>
            <a:pPr eaLnBrk="1" hangingPunct="1">
              <a:buFont typeface="Calibri Light" panose="020F0302020204030204" pitchFamily="34" charset="0"/>
              <a:buAutoNum type="arabicPeriod"/>
            </a:pPr>
            <a:r>
              <a:rPr lang="zh-CN" altLang="en-US" sz="2400"/>
              <a:t>根據證型，選擇適合的茶水。</a:t>
            </a:r>
            <a:r>
              <a:rPr lang="zh-CN" altLang="en-US" sz="2400" b="1">
                <a:solidFill>
                  <a:srgbClr val="FF0000"/>
                </a:solidFill>
              </a:rPr>
              <a:t>（</a:t>
            </a:r>
            <a:r>
              <a:rPr lang="zh-CN" altLang="en-US" sz="2400" b="1">
                <a:solidFill>
                  <a:srgbClr val="FF0000"/>
                </a:solidFill>
                <a:sym typeface="宋体" panose="02010600030101010101" pitchFamily="2" charset="-122"/>
              </a:rPr>
              <a:t>脾胃虛弱證</a:t>
            </a:r>
            <a:r>
              <a:rPr lang="zh-CN" altLang="en-US" sz="2400" b="1">
                <a:solidFill>
                  <a:srgbClr val="FF0000"/>
                </a:solidFill>
              </a:rPr>
              <a:t>）</a:t>
            </a:r>
            <a:endParaRPr lang="en-US" altLang="zh-CN" sz="2400"/>
          </a:p>
          <a:p>
            <a:pPr eaLnBrk="1" hangingPunct="1">
              <a:buFont typeface="Calibri Light" panose="020F0302020204030204" pitchFamily="34" charset="0"/>
              <a:buAutoNum type="arabicPeriod"/>
            </a:pPr>
            <a:r>
              <a:rPr lang="zh-CN" altLang="en-US" sz="2400"/>
              <a:t>平時可以採用什麼耳穴。</a:t>
            </a:r>
            <a:r>
              <a:rPr lang="zh-CN" altLang="en-US" sz="2400" b="1">
                <a:solidFill>
                  <a:srgbClr val="FF0000"/>
                </a:solidFill>
              </a:rPr>
              <a:t>（神門、心、脾）</a:t>
            </a:r>
            <a:endParaRPr lang="en-US" altLang="zh-CN" sz="2400"/>
          </a:p>
          <a:p>
            <a:pPr eaLnBrk="1" hangingPunct="1">
              <a:buFont typeface="Calibri Light" panose="020F0302020204030204" pitchFamily="34" charset="0"/>
              <a:buAutoNum type="arabicPeriod"/>
            </a:pPr>
            <a:r>
              <a:rPr lang="zh-CN" altLang="en-US" sz="2400"/>
              <a:t>平時可以按壓什麼穴位（選取</a:t>
            </a:r>
            <a:r>
              <a:rPr lang="en-US" altLang="zh-CN" sz="2400"/>
              <a:t>2</a:t>
            </a:r>
            <a:r>
              <a:rPr lang="zh-CN" altLang="en-US" sz="2400"/>
              <a:t>個）。</a:t>
            </a:r>
            <a:r>
              <a:rPr lang="zh-CN" altLang="en-US" sz="2400" b="1">
                <a:solidFill>
                  <a:srgbClr val="FF0000"/>
                </a:solidFill>
              </a:rPr>
              <a:t>（神門、安眠）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5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5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863" y="277813"/>
            <a:ext cx="11598275" cy="6303962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6" name="图片 5" descr="花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-9525"/>
            <a:ext cx="32940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3875" y="527050"/>
            <a:ext cx="7510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latin typeface="方正宋刻本秀楷简体" charset="0"/>
                <a:ea typeface="方正宋刻本秀楷简体" charset="0"/>
              </a:rPr>
              <a:t>病案分享及討論</a:t>
            </a:r>
          </a:p>
        </p:txBody>
      </p:sp>
      <p:sp>
        <p:nvSpPr>
          <p:cNvPr id="23557" name="TextBox 24"/>
          <p:cNvSpPr txBox="1">
            <a:spLocks noChangeArrowheads="1"/>
          </p:cNvSpPr>
          <p:nvPr/>
        </p:nvSpPr>
        <p:spPr bwMode="auto">
          <a:xfrm>
            <a:off x="1095375" y="1528763"/>
            <a:ext cx="9170988" cy="415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ym typeface="+mn-ea"/>
              </a:rPr>
              <a:t>病案</a:t>
            </a:r>
            <a:r>
              <a:rPr lang="en-US" altLang="zh-CN" sz="2400">
                <a:sym typeface="+mn-ea"/>
              </a:rPr>
              <a:t>2</a:t>
            </a:r>
            <a:r>
              <a:rPr lang="zh-CN" altLang="en-US" sz="2400">
                <a:sym typeface="+mn-ea"/>
              </a:rPr>
              <a:t>：</a:t>
            </a:r>
          </a:p>
          <a:p>
            <a:pPr eaLnBrk="1" hangingPunct="1"/>
            <a:r>
              <a:rPr lang="zh-CN" altLang="en-US" sz="2400">
                <a:sym typeface="+mn-ea"/>
              </a:rPr>
              <a:t>女，</a:t>
            </a:r>
            <a:r>
              <a:rPr lang="en-US" altLang="zh-CN" sz="2400">
                <a:sym typeface="+mn-ea"/>
              </a:rPr>
              <a:t>54</a:t>
            </a:r>
            <a:r>
              <a:rPr lang="zh-CN" altLang="en-US" sz="2400">
                <a:sym typeface="+mn-ea"/>
              </a:rPr>
              <a:t>，文員</a:t>
            </a:r>
            <a:endParaRPr lang="en-US" altLang="zh-CN" sz="2400"/>
          </a:p>
          <a:p>
            <a:pPr eaLnBrk="1" hangingPunct="1"/>
            <a:r>
              <a:rPr lang="zh-CN" altLang="en-US" sz="2400">
                <a:sym typeface="+mn-ea"/>
              </a:rPr>
              <a:t>失眠</a:t>
            </a:r>
            <a:r>
              <a:rPr lang="en-US" altLang="zh-CN" sz="2400">
                <a:sym typeface="+mn-ea"/>
              </a:rPr>
              <a:t>3</a:t>
            </a:r>
            <a:r>
              <a:rPr lang="zh-CN" altLang="en-US" sz="2400">
                <a:sym typeface="+mn-ea"/>
              </a:rPr>
              <a:t>年，嚴重時候徹夜不能眠，容易發脾氣，平時喜食辛辣食物，小便黃，大便硬，口乾口渴。</a:t>
            </a:r>
            <a:endParaRPr lang="en-US" altLang="zh-CN" sz="2400"/>
          </a:p>
          <a:p>
            <a:pPr eaLnBrk="1" hangingPunct="1"/>
            <a:endParaRPr lang="en-US" altLang="zh-CN" sz="2400"/>
          </a:p>
          <a:p>
            <a:pPr eaLnBrk="1" hangingPunct="1"/>
            <a:endParaRPr lang="en-US" altLang="zh-CN" sz="2400"/>
          </a:p>
          <a:p>
            <a:pPr eaLnBrk="1" hangingPunct="1"/>
            <a:endParaRPr lang="en-US" altLang="zh-CN" sz="2400"/>
          </a:p>
          <a:p>
            <a:pPr eaLnBrk="1" hangingPunct="1">
              <a:buFont typeface="Calibri Light" panose="020F0302020204030204" pitchFamily="34" charset="0"/>
              <a:buAutoNum type="arabicPeriod"/>
            </a:pPr>
            <a:r>
              <a:rPr lang="zh-CN" altLang="en-US" sz="2400"/>
              <a:t>根據患者的病情，找出最突出的症狀并辨別該病的證型。</a:t>
            </a:r>
            <a:endParaRPr lang="en-US" altLang="zh-CN" sz="2400"/>
          </a:p>
          <a:p>
            <a:pPr eaLnBrk="1" hangingPunct="1">
              <a:buFont typeface="Calibri Light" panose="020F0302020204030204" pitchFamily="34" charset="0"/>
              <a:buAutoNum type="arabicPeriod"/>
            </a:pPr>
            <a:r>
              <a:rPr lang="zh-CN" altLang="en-US" sz="2400"/>
              <a:t>根據證型，選擇適合的茶水。</a:t>
            </a:r>
            <a:endParaRPr lang="en-US" altLang="zh-CN" sz="2400"/>
          </a:p>
          <a:p>
            <a:pPr eaLnBrk="1" hangingPunct="1">
              <a:buFont typeface="Calibri Light" panose="020F0302020204030204" pitchFamily="34" charset="0"/>
              <a:buAutoNum type="arabicPeriod"/>
            </a:pPr>
            <a:r>
              <a:rPr lang="zh-CN" altLang="en-US" sz="2400"/>
              <a:t>平時可以採用什麼耳穴。</a:t>
            </a:r>
            <a:endParaRPr lang="en-US" altLang="zh-CN" sz="2400"/>
          </a:p>
          <a:p>
            <a:pPr eaLnBrk="1" hangingPunct="1">
              <a:buFont typeface="Calibri Light" panose="020F0302020204030204" pitchFamily="34" charset="0"/>
              <a:buAutoNum type="arabicPeriod"/>
            </a:pPr>
            <a:r>
              <a:rPr lang="zh-CN" altLang="en-US" sz="2400"/>
              <a:t>平時可以按壓什麼穴位（選取</a:t>
            </a:r>
            <a:r>
              <a:rPr lang="en-US" altLang="zh-CN" sz="2400"/>
              <a:t>2</a:t>
            </a:r>
            <a:r>
              <a:rPr lang="zh-CN" altLang="en-US" sz="2400"/>
              <a:t>個）。</a:t>
            </a:r>
            <a:endParaRPr lang="en-US" altLang="zh-CN" sz="24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863" y="277813"/>
            <a:ext cx="11598275" cy="6303962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6" name="图片 5" descr="花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-9525"/>
            <a:ext cx="32940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3875" y="527050"/>
            <a:ext cx="7510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latin typeface="方正宋刻本秀楷简体" charset="0"/>
                <a:ea typeface="方正宋刻本秀楷简体" charset="0"/>
              </a:rPr>
              <a:t>病案分享及討論</a:t>
            </a:r>
          </a:p>
        </p:txBody>
      </p:sp>
      <p:sp>
        <p:nvSpPr>
          <p:cNvPr id="23557" name="TextBox 24"/>
          <p:cNvSpPr txBox="1">
            <a:spLocks noChangeArrowheads="1"/>
          </p:cNvSpPr>
          <p:nvPr/>
        </p:nvSpPr>
        <p:spPr bwMode="auto">
          <a:xfrm>
            <a:off x="1095375" y="1528763"/>
            <a:ext cx="9170988" cy="415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ym typeface="+mn-ea"/>
              </a:rPr>
              <a:t>病案</a:t>
            </a:r>
            <a:r>
              <a:rPr lang="en-US" altLang="zh-CN" sz="2400">
                <a:sym typeface="+mn-ea"/>
              </a:rPr>
              <a:t>2</a:t>
            </a:r>
            <a:r>
              <a:rPr lang="zh-CN" altLang="en-US" sz="2400">
                <a:sym typeface="+mn-ea"/>
              </a:rPr>
              <a:t>：</a:t>
            </a:r>
          </a:p>
          <a:p>
            <a:pPr eaLnBrk="1" hangingPunct="1"/>
            <a:r>
              <a:rPr lang="zh-CN" altLang="en-US" sz="2400">
                <a:sym typeface="+mn-ea"/>
              </a:rPr>
              <a:t>女，</a:t>
            </a:r>
            <a:r>
              <a:rPr lang="en-US" altLang="zh-CN" sz="2400">
                <a:sym typeface="+mn-ea"/>
              </a:rPr>
              <a:t>54</a:t>
            </a:r>
            <a:r>
              <a:rPr lang="zh-CN" altLang="en-US" sz="2400">
                <a:sym typeface="+mn-ea"/>
              </a:rPr>
              <a:t>，文員</a:t>
            </a:r>
            <a:endParaRPr lang="en-US" altLang="zh-CN" sz="2400"/>
          </a:p>
          <a:p>
            <a:pPr eaLnBrk="1" hangingPunct="1"/>
            <a:r>
              <a:rPr lang="zh-CN" altLang="en-US" sz="2400">
                <a:sym typeface="+mn-ea"/>
              </a:rPr>
              <a:t>失眠</a:t>
            </a:r>
            <a:r>
              <a:rPr lang="en-US" altLang="zh-CN" sz="2400">
                <a:sym typeface="+mn-ea"/>
              </a:rPr>
              <a:t>3</a:t>
            </a:r>
            <a:r>
              <a:rPr lang="zh-CN" altLang="en-US" sz="2400">
                <a:sym typeface="+mn-ea"/>
              </a:rPr>
              <a:t>年，嚴重時候徹夜不能眠，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容易發脾氣，平時喜食辛辣食物</a:t>
            </a:r>
            <a:r>
              <a:rPr lang="zh-CN" altLang="en-US" sz="2400">
                <a:sym typeface="+mn-ea"/>
              </a:rPr>
              <a:t>，小便黃，大便硬，口乾口渴。</a:t>
            </a:r>
            <a:endParaRPr lang="en-US" altLang="zh-CN" sz="2400"/>
          </a:p>
          <a:p>
            <a:pPr eaLnBrk="1" hangingPunct="1"/>
            <a:endParaRPr lang="en-US" altLang="zh-CN" sz="2400"/>
          </a:p>
          <a:p>
            <a:pPr eaLnBrk="1" hangingPunct="1"/>
            <a:endParaRPr lang="en-US" altLang="zh-CN" sz="2400"/>
          </a:p>
          <a:p>
            <a:pPr eaLnBrk="1" hangingPunct="1"/>
            <a:endParaRPr lang="en-US" altLang="zh-CN" sz="2400"/>
          </a:p>
          <a:p>
            <a:pPr eaLnBrk="1" hangingPunct="1">
              <a:buFont typeface="Calibri Light" panose="020F0302020204030204" pitchFamily="34" charset="0"/>
              <a:buAutoNum type="arabicPeriod"/>
            </a:pPr>
            <a:r>
              <a:rPr lang="zh-CN" altLang="en-US" sz="2400"/>
              <a:t>根據患者的病情，找出最突出的症狀并辨別該病的證型。</a:t>
            </a:r>
            <a:endParaRPr lang="en-US" altLang="zh-CN" sz="2400"/>
          </a:p>
          <a:p>
            <a:pPr eaLnBrk="1" hangingPunct="1">
              <a:buFont typeface="Calibri Light" panose="020F0302020204030204" pitchFamily="34" charset="0"/>
              <a:buAutoNum type="arabicPeriod"/>
            </a:pPr>
            <a:r>
              <a:rPr lang="zh-CN" altLang="en-US" sz="2400"/>
              <a:t>根據證型，選擇適合的茶水。</a:t>
            </a:r>
            <a:r>
              <a:rPr lang="en-US" altLang="zh-CN" sz="2400">
                <a:solidFill>
                  <a:srgbClr val="FF0000"/>
                </a:solidFill>
              </a:rPr>
              <a:t>(</a:t>
            </a:r>
            <a:r>
              <a:rPr lang="zh-CN" altLang="zh-CN" sz="2400" b="1">
                <a:solidFill>
                  <a:srgbClr val="FF0000"/>
                </a:solidFill>
                <a:sym typeface="宋体" panose="02010600030101010101" pitchFamily="2" charset="-122"/>
              </a:rPr>
              <a:t>肝陽上亢</a:t>
            </a:r>
            <a:r>
              <a:rPr lang="zh-CN" altLang="en-US" sz="2400" b="1">
                <a:solidFill>
                  <a:srgbClr val="FF0000"/>
                </a:solidFill>
                <a:sym typeface="宋体" panose="02010600030101010101" pitchFamily="2" charset="-122"/>
              </a:rPr>
              <a:t>證</a:t>
            </a:r>
            <a:r>
              <a:rPr lang="en-US" altLang="zh-CN" sz="2400">
                <a:solidFill>
                  <a:srgbClr val="FF0000"/>
                </a:solidFill>
              </a:rPr>
              <a:t>)</a:t>
            </a:r>
            <a:endParaRPr lang="en-US" altLang="zh-CN" sz="2400"/>
          </a:p>
          <a:p>
            <a:pPr eaLnBrk="1" hangingPunct="1">
              <a:buFont typeface="Calibri Light" panose="020F0302020204030204" pitchFamily="34" charset="0"/>
              <a:buAutoNum type="arabicPeriod"/>
            </a:pPr>
            <a:r>
              <a:rPr lang="zh-CN" altLang="en-US" sz="2400"/>
              <a:t>平時可以採用什麼耳穴。</a:t>
            </a:r>
            <a:r>
              <a:rPr lang="zh-CN" altLang="en-US" sz="2400" b="1">
                <a:solidFill>
                  <a:srgbClr val="FF0000"/>
                </a:solidFill>
              </a:rPr>
              <a:t>（心、肝、神門）</a:t>
            </a:r>
            <a:endParaRPr lang="en-US" altLang="zh-CN" sz="2400"/>
          </a:p>
          <a:p>
            <a:pPr eaLnBrk="1" hangingPunct="1">
              <a:buFont typeface="Calibri Light" panose="020F0302020204030204" pitchFamily="34" charset="0"/>
              <a:buAutoNum type="arabicPeriod"/>
            </a:pPr>
            <a:r>
              <a:rPr lang="zh-CN" altLang="en-US" sz="2400"/>
              <a:t>平時可以按壓什麼穴位（選取</a:t>
            </a:r>
            <a:r>
              <a:rPr lang="en-US" altLang="zh-CN" sz="2400"/>
              <a:t>2</a:t>
            </a:r>
            <a:r>
              <a:rPr lang="zh-CN" altLang="en-US" sz="2400"/>
              <a:t>個）。</a:t>
            </a:r>
            <a:r>
              <a:rPr lang="zh-CN" altLang="en-US" sz="2400" b="1">
                <a:solidFill>
                  <a:srgbClr val="FF0000"/>
                </a:solidFill>
              </a:rPr>
              <a:t>（內關穴、百會穴）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5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863" y="277813"/>
            <a:ext cx="11598275" cy="6303962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5" name="图片 4" descr="花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-9525"/>
            <a:ext cx="1801813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花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-9525"/>
            <a:ext cx="353695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806700" y="1758950"/>
            <a:ext cx="65976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000">
                <a:solidFill>
                  <a:srgbClr val="565656"/>
                </a:solidFill>
                <a:latin typeface="方正宋刻本秀楷简体" charset="0"/>
                <a:ea typeface="方正宋刻本秀楷简体" charset="0"/>
              </a:rPr>
              <a:t>THANK YOU</a:t>
            </a:r>
          </a:p>
        </p:txBody>
      </p:sp>
      <p:pic>
        <p:nvPicPr>
          <p:cNvPr id="25606" name="图片 6" descr="WhatsApp Image 2019-01-11 at 18.58.23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3081338"/>
            <a:ext cx="5132387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863" y="277813"/>
            <a:ext cx="11598275" cy="6303962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6" name="图片 5" descr="花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-9525"/>
            <a:ext cx="32940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3875" y="527050"/>
            <a:ext cx="7138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rgbClr val="565656"/>
                </a:solidFill>
                <a:latin typeface="方正宋刻本秀楷简体" charset="0"/>
                <a:ea typeface="方正宋刻本秀楷简体" charset="0"/>
              </a:rPr>
              <a:t>中醫的五臟在睡眠中的作用。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193800" y="3413125"/>
            <a:ext cx="4524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800" b="1">
                <a:solidFill>
                  <a:srgbClr val="565656"/>
                </a:solidFill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心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3100388" y="3413125"/>
            <a:ext cx="11668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800" b="1">
                <a:solidFill>
                  <a:srgbClr val="565656"/>
                </a:solidFill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肝</a:t>
            </a:r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5311775" y="3413125"/>
            <a:ext cx="13858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800" b="1">
                <a:solidFill>
                  <a:srgbClr val="565656"/>
                </a:solidFill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脾</a:t>
            </a: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7637463" y="3413125"/>
            <a:ext cx="1498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800" b="1">
                <a:solidFill>
                  <a:srgbClr val="565656"/>
                </a:solidFill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肺</a:t>
            </a:r>
          </a:p>
        </p:txBody>
      </p:sp>
      <p:pic>
        <p:nvPicPr>
          <p:cNvPr id="5129" name="图片 21" descr="imag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2308225"/>
            <a:ext cx="9652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2" descr="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8" y="2363788"/>
            <a:ext cx="11620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图片 23" descr="Untitled-1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2287588"/>
            <a:ext cx="141446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24" descr="s_m118663_104972_153431689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338" y="2260600"/>
            <a:ext cx="1471612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25" descr="0KZ4kQncAJ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2298700"/>
            <a:ext cx="140017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10079038" y="3430588"/>
            <a:ext cx="15382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800" b="1">
                <a:solidFill>
                  <a:srgbClr val="565656"/>
                </a:solidFill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腎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976313" y="4071938"/>
            <a:ext cx="739775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3600">
                <a:solidFill>
                  <a:srgbClr val="FF0000"/>
                </a:solidFill>
              </a:rPr>
              <a:t>主血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244850" y="4025900"/>
            <a:ext cx="73977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3600">
                <a:solidFill>
                  <a:srgbClr val="FF0000"/>
                </a:solidFill>
              </a:rPr>
              <a:t>主藏血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670550" y="4010025"/>
            <a:ext cx="73977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3600">
                <a:solidFill>
                  <a:srgbClr val="FF0000"/>
                </a:solidFill>
              </a:rPr>
              <a:t>主運化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994650" y="3922713"/>
            <a:ext cx="677863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3200">
                <a:solidFill>
                  <a:srgbClr val="FF0000"/>
                </a:solidFill>
              </a:rPr>
              <a:t>主氣，司呼吸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0491788" y="3867150"/>
            <a:ext cx="6762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3200">
                <a:solidFill>
                  <a:srgbClr val="FF0000"/>
                </a:solidFill>
              </a:rPr>
              <a:t>主水，主蟄藏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/>
      <p:bldP spid="15" grpId="0"/>
      <p:bldP spid="17" grpId="0"/>
      <p:bldP spid="19" grpId="0"/>
      <p:bldP spid="21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863" y="277813"/>
            <a:ext cx="11598275" cy="6303962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6" name="图片 5" descr="花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-9525"/>
            <a:ext cx="32940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3875" y="527050"/>
            <a:ext cx="28178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9600">
                <a:solidFill>
                  <a:srgbClr val="565656"/>
                </a:solidFill>
                <a:latin typeface="方正宋刻本秀楷简体" charset="0"/>
                <a:ea typeface="方正宋刻本秀楷简体" charset="0"/>
              </a:rPr>
              <a:t>心</a:t>
            </a:r>
          </a:p>
        </p:txBody>
      </p:sp>
      <p:grpSp>
        <p:nvGrpSpPr>
          <p:cNvPr id="3" name="组合 6"/>
          <p:cNvGrpSpPr/>
          <p:nvPr/>
        </p:nvGrpSpPr>
        <p:grpSpPr bwMode="auto">
          <a:xfrm>
            <a:off x="4822825" y="731838"/>
            <a:ext cx="2514600" cy="2551112"/>
            <a:chOff x="7724" y="3377"/>
            <a:chExt cx="3958" cy="4016"/>
          </a:xfrm>
        </p:grpSpPr>
        <p:sp>
          <p:nvSpPr>
            <p:cNvPr id="6154" name="AutoShape 61"/>
            <p:cNvSpPr>
              <a:spLocks noChangeAspect="1" noChangeArrowheads="1" noTextEdit="1"/>
            </p:cNvSpPr>
            <p:nvPr/>
          </p:nvSpPr>
          <p:spPr bwMode="auto">
            <a:xfrm rot="766448">
              <a:off x="7724" y="3422"/>
              <a:ext cx="3810" cy="3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6155" name="Freeform 63"/>
            <p:cNvSpPr>
              <a:spLocks noChangeArrowheads="1"/>
            </p:cNvSpPr>
            <p:nvPr/>
          </p:nvSpPr>
          <p:spPr bwMode="auto">
            <a:xfrm rot="766448">
              <a:off x="8530" y="3377"/>
              <a:ext cx="2140" cy="1098"/>
            </a:xfrm>
            <a:custGeom>
              <a:avLst/>
              <a:gdLst>
                <a:gd name="T0" fmla="*/ 43109 w 1198"/>
                <a:gd name="T1" fmla="*/ 29239 h 615"/>
                <a:gd name="T2" fmla="*/ 45776 w 1198"/>
                <a:gd name="T3" fmla="*/ 28411 h 615"/>
                <a:gd name="T4" fmla="*/ 43416 w 1198"/>
                <a:gd name="T5" fmla="*/ 25615 h 615"/>
                <a:gd name="T6" fmla="*/ 41267 w 1198"/>
                <a:gd name="T7" fmla="*/ 22314 h 615"/>
                <a:gd name="T8" fmla="*/ 37143 w 1198"/>
                <a:gd name="T9" fmla="*/ 14969 h 615"/>
                <a:gd name="T10" fmla="*/ 33215 w 1198"/>
                <a:gd name="T11" fmla="*/ 7347 h 615"/>
                <a:gd name="T12" fmla="*/ 50656 w 1198"/>
                <a:gd name="T13" fmla="*/ 6259 h 615"/>
                <a:gd name="T14" fmla="*/ 67219 w 1198"/>
                <a:gd name="T15" fmla="*/ 9936 h 615"/>
                <a:gd name="T16" fmla="*/ 67258 w 1198"/>
                <a:gd name="T17" fmla="*/ 9846 h 615"/>
                <a:gd name="T18" fmla="*/ 67446 w 1198"/>
                <a:gd name="T19" fmla="*/ 9936 h 615"/>
                <a:gd name="T20" fmla="*/ 69532 w 1198"/>
                <a:gd name="T21" fmla="*/ 4501 h 615"/>
                <a:gd name="T22" fmla="*/ 53055 w 1198"/>
                <a:gd name="T23" fmla="*/ 650 h 615"/>
                <a:gd name="T24" fmla="*/ 35505 w 1198"/>
                <a:gd name="T25" fmla="*/ 1036 h 615"/>
                <a:gd name="T26" fmla="*/ 20007 w 1198"/>
                <a:gd name="T27" fmla="*/ 5731 h 615"/>
                <a:gd name="T28" fmla="*/ 6850 w 1198"/>
                <a:gd name="T29" fmla="*/ 13819 h 615"/>
                <a:gd name="T30" fmla="*/ 0 w 1198"/>
                <a:gd name="T31" fmla="*/ 19794 h 615"/>
                <a:gd name="T32" fmla="*/ 4001 w 1198"/>
                <a:gd name="T33" fmla="*/ 23703 h 615"/>
                <a:gd name="T34" fmla="*/ 4123 w 1198"/>
                <a:gd name="T35" fmla="*/ 23833 h 615"/>
                <a:gd name="T36" fmla="*/ 9582 w 1198"/>
                <a:gd name="T37" fmla="*/ 19007 h 615"/>
                <a:gd name="T38" fmla="*/ 15732 w 1198"/>
                <a:gd name="T39" fmla="*/ 14644 h 615"/>
                <a:gd name="T40" fmla="*/ 20444 w 1198"/>
                <a:gd name="T41" fmla="*/ 11917 h 615"/>
                <a:gd name="T42" fmla="*/ 29379 w 1198"/>
                <a:gd name="T43" fmla="*/ 25911 h 615"/>
                <a:gd name="T44" fmla="*/ 33520 w 1198"/>
                <a:gd name="T45" fmla="*/ 31876 h 615"/>
                <a:gd name="T46" fmla="*/ 33520 w 1198"/>
                <a:gd name="T47" fmla="*/ 31876 h 615"/>
                <a:gd name="T48" fmla="*/ 37071 w 1198"/>
                <a:gd name="T49" fmla="*/ 35550 h 615"/>
                <a:gd name="T50" fmla="*/ 43109 w 1198"/>
                <a:gd name="T51" fmla="*/ 29239 h 615"/>
                <a:gd name="T52" fmla="*/ 43109 w 1198"/>
                <a:gd name="T53" fmla="*/ 29239 h 6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98"/>
                <a:gd name="T82" fmla="*/ 0 h 615"/>
                <a:gd name="T83" fmla="*/ 1198 w 1198"/>
                <a:gd name="T84" fmla="*/ 615 h 6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98" h="615">
                  <a:moveTo>
                    <a:pt x="743" y="506"/>
                  </a:moveTo>
                  <a:cubicBezTo>
                    <a:pt x="762" y="495"/>
                    <a:pt x="777" y="491"/>
                    <a:pt x="789" y="491"/>
                  </a:cubicBezTo>
                  <a:cubicBezTo>
                    <a:pt x="775" y="476"/>
                    <a:pt x="760" y="460"/>
                    <a:pt x="748" y="443"/>
                  </a:cubicBezTo>
                  <a:cubicBezTo>
                    <a:pt x="735" y="425"/>
                    <a:pt x="723" y="405"/>
                    <a:pt x="711" y="386"/>
                  </a:cubicBezTo>
                  <a:cubicBezTo>
                    <a:pt x="686" y="344"/>
                    <a:pt x="663" y="302"/>
                    <a:pt x="640" y="259"/>
                  </a:cubicBezTo>
                  <a:cubicBezTo>
                    <a:pt x="617" y="215"/>
                    <a:pt x="594" y="171"/>
                    <a:pt x="572" y="127"/>
                  </a:cubicBezTo>
                  <a:cubicBezTo>
                    <a:pt x="670" y="105"/>
                    <a:pt x="772" y="99"/>
                    <a:pt x="873" y="108"/>
                  </a:cubicBezTo>
                  <a:cubicBezTo>
                    <a:pt x="970" y="116"/>
                    <a:pt x="1067" y="137"/>
                    <a:pt x="1158" y="172"/>
                  </a:cubicBezTo>
                  <a:cubicBezTo>
                    <a:pt x="1159" y="170"/>
                    <a:pt x="1159" y="170"/>
                    <a:pt x="1159" y="170"/>
                  </a:cubicBezTo>
                  <a:cubicBezTo>
                    <a:pt x="1160" y="171"/>
                    <a:pt x="1161" y="171"/>
                    <a:pt x="1162" y="172"/>
                  </a:cubicBezTo>
                  <a:cubicBezTo>
                    <a:pt x="1198" y="78"/>
                    <a:pt x="1198" y="78"/>
                    <a:pt x="1198" y="78"/>
                  </a:cubicBezTo>
                  <a:cubicBezTo>
                    <a:pt x="1107" y="43"/>
                    <a:pt x="1011" y="22"/>
                    <a:pt x="914" y="11"/>
                  </a:cubicBezTo>
                  <a:cubicBezTo>
                    <a:pt x="814" y="0"/>
                    <a:pt x="712" y="2"/>
                    <a:pt x="612" y="18"/>
                  </a:cubicBezTo>
                  <a:cubicBezTo>
                    <a:pt x="520" y="33"/>
                    <a:pt x="430" y="60"/>
                    <a:pt x="345" y="99"/>
                  </a:cubicBezTo>
                  <a:cubicBezTo>
                    <a:pt x="264" y="136"/>
                    <a:pt x="188" y="184"/>
                    <a:pt x="118" y="239"/>
                  </a:cubicBezTo>
                  <a:cubicBezTo>
                    <a:pt x="77" y="271"/>
                    <a:pt x="36" y="305"/>
                    <a:pt x="0" y="342"/>
                  </a:cubicBezTo>
                  <a:cubicBezTo>
                    <a:pt x="69" y="410"/>
                    <a:pt x="69" y="410"/>
                    <a:pt x="69" y="410"/>
                  </a:cubicBezTo>
                  <a:cubicBezTo>
                    <a:pt x="71" y="412"/>
                    <a:pt x="71" y="412"/>
                    <a:pt x="71" y="412"/>
                  </a:cubicBezTo>
                  <a:cubicBezTo>
                    <a:pt x="100" y="382"/>
                    <a:pt x="133" y="355"/>
                    <a:pt x="165" y="329"/>
                  </a:cubicBezTo>
                  <a:cubicBezTo>
                    <a:pt x="199" y="302"/>
                    <a:pt x="234" y="276"/>
                    <a:pt x="271" y="253"/>
                  </a:cubicBezTo>
                  <a:cubicBezTo>
                    <a:pt x="297" y="236"/>
                    <a:pt x="324" y="220"/>
                    <a:pt x="352" y="206"/>
                  </a:cubicBezTo>
                  <a:cubicBezTo>
                    <a:pt x="402" y="288"/>
                    <a:pt x="453" y="369"/>
                    <a:pt x="506" y="448"/>
                  </a:cubicBezTo>
                  <a:cubicBezTo>
                    <a:pt x="529" y="483"/>
                    <a:pt x="551" y="518"/>
                    <a:pt x="578" y="551"/>
                  </a:cubicBezTo>
                  <a:cubicBezTo>
                    <a:pt x="578" y="551"/>
                    <a:pt x="578" y="551"/>
                    <a:pt x="578" y="551"/>
                  </a:cubicBezTo>
                  <a:cubicBezTo>
                    <a:pt x="596" y="574"/>
                    <a:pt x="618" y="595"/>
                    <a:pt x="639" y="615"/>
                  </a:cubicBezTo>
                  <a:cubicBezTo>
                    <a:pt x="658" y="555"/>
                    <a:pt x="715" y="521"/>
                    <a:pt x="743" y="506"/>
                  </a:cubicBezTo>
                  <a:cubicBezTo>
                    <a:pt x="762" y="495"/>
                    <a:pt x="715" y="521"/>
                    <a:pt x="743" y="506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6156" name="Freeform 64"/>
            <p:cNvSpPr>
              <a:spLocks noChangeArrowheads="1"/>
            </p:cNvSpPr>
            <p:nvPr/>
          </p:nvSpPr>
          <p:spPr bwMode="auto">
            <a:xfrm rot="766448">
              <a:off x="9826" y="4890"/>
              <a:ext cx="903" cy="876"/>
            </a:xfrm>
            <a:custGeom>
              <a:avLst/>
              <a:gdLst>
                <a:gd name="T0" fmla="*/ 8415 w 505"/>
                <a:gd name="T1" fmla="*/ 2154 h 490"/>
                <a:gd name="T2" fmla="*/ 4317 w 505"/>
                <a:gd name="T3" fmla="*/ 3983 h 490"/>
                <a:gd name="T4" fmla="*/ 1768 w 505"/>
                <a:gd name="T5" fmla="*/ 5097 h 490"/>
                <a:gd name="T6" fmla="*/ 0 w 505"/>
                <a:gd name="T7" fmla="*/ 5846 h 490"/>
                <a:gd name="T8" fmla="*/ 6008 w 505"/>
                <a:gd name="T9" fmla="*/ 11141 h 490"/>
                <a:gd name="T10" fmla="*/ 7546 w 505"/>
                <a:gd name="T11" fmla="*/ 19612 h 490"/>
                <a:gd name="T12" fmla="*/ 8703 w 505"/>
                <a:gd name="T13" fmla="*/ 20724 h 490"/>
                <a:gd name="T14" fmla="*/ 10990 w 505"/>
                <a:gd name="T15" fmla="*/ 22833 h 490"/>
                <a:gd name="T16" fmla="*/ 13035 w 505"/>
                <a:gd name="T17" fmla="*/ 24689 h 490"/>
                <a:gd name="T18" fmla="*/ 16306 w 505"/>
                <a:gd name="T19" fmla="*/ 27723 h 490"/>
                <a:gd name="T20" fmla="*/ 19651 w 505"/>
                <a:gd name="T21" fmla="*/ 28141 h 490"/>
                <a:gd name="T22" fmla="*/ 20572 w 505"/>
                <a:gd name="T23" fmla="*/ 27142 h 490"/>
                <a:gd name="T24" fmla="*/ 20690 w 505"/>
                <a:gd name="T25" fmla="*/ 25728 h 490"/>
                <a:gd name="T26" fmla="*/ 21109 w 505"/>
                <a:gd name="T27" fmla="*/ 25038 h 490"/>
                <a:gd name="T28" fmla="*/ 22387 w 505"/>
                <a:gd name="T29" fmla="*/ 24616 h 490"/>
                <a:gd name="T30" fmla="*/ 23567 w 505"/>
                <a:gd name="T31" fmla="*/ 23573 h 490"/>
                <a:gd name="T32" fmla="*/ 23596 w 505"/>
                <a:gd name="T33" fmla="*/ 22136 h 490"/>
                <a:gd name="T34" fmla="*/ 25838 w 505"/>
                <a:gd name="T35" fmla="*/ 20838 h 490"/>
                <a:gd name="T36" fmla="*/ 26630 w 505"/>
                <a:gd name="T37" fmla="*/ 19774 h 490"/>
                <a:gd name="T38" fmla="*/ 26704 w 505"/>
                <a:gd name="T39" fmla="*/ 18387 h 490"/>
                <a:gd name="T40" fmla="*/ 26995 w 505"/>
                <a:gd name="T41" fmla="*/ 17495 h 490"/>
                <a:gd name="T42" fmla="*/ 28045 w 505"/>
                <a:gd name="T43" fmla="*/ 17204 h 490"/>
                <a:gd name="T44" fmla="*/ 29227 w 505"/>
                <a:gd name="T45" fmla="*/ 14536 h 490"/>
                <a:gd name="T46" fmla="*/ 28277 w 505"/>
                <a:gd name="T47" fmla="*/ 12890 h 490"/>
                <a:gd name="T48" fmla="*/ 26180 w 505"/>
                <a:gd name="T49" fmla="*/ 10902 h 490"/>
                <a:gd name="T50" fmla="*/ 26763 w 505"/>
                <a:gd name="T51" fmla="*/ 8878 h 490"/>
                <a:gd name="T52" fmla="*/ 25007 w 505"/>
                <a:gd name="T53" fmla="*/ 6422 h 490"/>
                <a:gd name="T54" fmla="*/ 19457 w 505"/>
                <a:gd name="T55" fmla="*/ 3034 h 490"/>
                <a:gd name="T56" fmla="*/ 17717 w 505"/>
                <a:gd name="T57" fmla="*/ 2685 h 490"/>
                <a:gd name="T58" fmla="*/ 17717 w 505"/>
                <a:gd name="T59" fmla="*/ 2617 h 490"/>
                <a:gd name="T60" fmla="*/ 13854 w 505"/>
                <a:gd name="T61" fmla="*/ 3270 h 490"/>
                <a:gd name="T62" fmla="*/ 13152 w 505"/>
                <a:gd name="T63" fmla="*/ 2685 h 490"/>
                <a:gd name="T64" fmla="*/ 13152 w 505"/>
                <a:gd name="T65" fmla="*/ 2685 h 490"/>
                <a:gd name="T66" fmla="*/ 10069 w 505"/>
                <a:gd name="T67" fmla="*/ 0 h 490"/>
                <a:gd name="T68" fmla="*/ 8415 w 505"/>
                <a:gd name="T69" fmla="*/ 2154 h 4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490"/>
                <a:gd name="T107" fmla="*/ 505 w 505"/>
                <a:gd name="T108" fmla="*/ 490 h 4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490">
                  <a:moveTo>
                    <a:pt x="144" y="37"/>
                  </a:moveTo>
                  <a:cubicBezTo>
                    <a:pt x="74" y="68"/>
                    <a:pt x="74" y="68"/>
                    <a:pt x="74" y="68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4" y="131"/>
                    <a:pt x="69" y="161"/>
                    <a:pt x="103" y="191"/>
                  </a:cubicBezTo>
                  <a:cubicBezTo>
                    <a:pt x="81" y="238"/>
                    <a:pt x="88" y="299"/>
                    <a:pt x="129" y="336"/>
                  </a:cubicBezTo>
                  <a:cubicBezTo>
                    <a:pt x="149" y="355"/>
                    <a:pt x="149" y="355"/>
                    <a:pt x="149" y="355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223" y="423"/>
                    <a:pt x="223" y="423"/>
                    <a:pt x="223" y="423"/>
                  </a:cubicBezTo>
                  <a:cubicBezTo>
                    <a:pt x="279" y="475"/>
                    <a:pt x="279" y="475"/>
                    <a:pt x="279" y="475"/>
                  </a:cubicBezTo>
                  <a:cubicBezTo>
                    <a:pt x="294" y="489"/>
                    <a:pt x="319" y="490"/>
                    <a:pt x="336" y="482"/>
                  </a:cubicBezTo>
                  <a:cubicBezTo>
                    <a:pt x="344" y="478"/>
                    <a:pt x="350" y="473"/>
                    <a:pt x="352" y="465"/>
                  </a:cubicBezTo>
                  <a:cubicBezTo>
                    <a:pt x="354" y="457"/>
                    <a:pt x="353" y="449"/>
                    <a:pt x="354" y="441"/>
                  </a:cubicBezTo>
                  <a:cubicBezTo>
                    <a:pt x="354" y="435"/>
                    <a:pt x="355" y="431"/>
                    <a:pt x="361" y="429"/>
                  </a:cubicBezTo>
                  <a:cubicBezTo>
                    <a:pt x="368" y="426"/>
                    <a:pt x="375" y="425"/>
                    <a:pt x="383" y="422"/>
                  </a:cubicBezTo>
                  <a:cubicBezTo>
                    <a:pt x="391" y="419"/>
                    <a:pt x="400" y="413"/>
                    <a:pt x="403" y="404"/>
                  </a:cubicBezTo>
                  <a:cubicBezTo>
                    <a:pt x="406" y="396"/>
                    <a:pt x="404" y="387"/>
                    <a:pt x="404" y="379"/>
                  </a:cubicBezTo>
                  <a:cubicBezTo>
                    <a:pt x="406" y="359"/>
                    <a:pt x="428" y="363"/>
                    <a:pt x="442" y="357"/>
                  </a:cubicBezTo>
                  <a:cubicBezTo>
                    <a:pt x="450" y="353"/>
                    <a:pt x="454" y="347"/>
                    <a:pt x="456" y="339"/>
                  </a:cubicBezTo>
                  <a:cubicBezTo>
                    <a:pt x="458" y="331"/>
                    <a:pt x="457" y="323"/>
                    <a:pt x="457" y="315"/>
                  </a:cubicBezTo>
                  <a:cubicBezTo>
                    <a:pt x="458" y="310"/>
                    <a:pt x="457" y="303"/>
                    <a:pt x="462" y="300"/>
                  </a:cubicBezTo>
                  <a:cubicBezTo>
                    <a:pt x="467" y="296"/>
                    <a:pt x="474" y="297"/>
                    <a:pt x="480" y="295"/>
                  </a:cubicBezTo>
                  <a:cubicBezTo>
                    <a:pt x="498" y="287"/>
                    <a:pt x="505" y="268"/>
                    <a:pt x="500" y="249"/>
                  </a:cubicBezTo>
                  <a:cubicBezTo>
                    <a:pt x="498" y="239"/>
                    <a:pt x="492" y="228"/>
                    <a:pt x="484" y="221"/>
                  </a:cubicBezTo>
                  <a:cubicBezTo>
                    <a:pt x="448" y="187"/>
                    <a:pt x="448" y="187"/>
                    <a:pt x="448" y="187"/>
                  </a:cubicBezTo>
                  <a:cubicBezTo>
                    <a:pt x="466" y="185"/>
                    <a:pt x="463" y="164"/>
                    <a:pt x="458" y="152"/>
                  </a:cubicBezTo>
                  <a:cubicBezTo>
                    <a:pt x="451" y="136"/>
                    <a:pt x="440" y="122"/>
                    <a:pt x="428" y="110"/>
                  </a:cubicBezTo>
                  <a:cubicBezTo>
                    <a:pt x="402" y="82"/>
                    <a:pt x="369" y="62"/>
                    <a:pt x="333" y="52"/>
                  </a:cubicBezTo>
                  <a:cubicBezTo>
                    <a:pt x="323" y="49"/>
                    <a:pt x="313" y="47"/>
                    <a:pt x="303" y="46"/>
                  </a:cubicBezTo>
                  <a:cubicBezTo>
                    <a:pt x="303" y="46"/>
                    <a:pt x="303" y="45"/>
                    <a:pt x="303" y="45"/>
                  </a:cubicBezTo>
                  <a:cubicBezTo>
                    <a:pt x="282" y="44"/>
                    <a:pt x="259" y="47"/>
                    <a:pt x="237" y="56"/>
                  </a:cubicBezTo>
                  <a:cubicBezTo>
                    <a:pt x="237" y="56"/>
                    <a:pt x="232" y="53"/>
                    <a:pt x="225" y="46"/>
                  </a:cubicBezTo>
                  <a:cubicBezTo>
                    <a:pt x="225" y="46"/>
                    <a:pt x="225" y="46"/>
                    <a:pt x="225" y="46"/>
                  </a:cubicBezTo>
                  <a:cubicBezTo>
                    <a:pt x="213" y="36"/>
                    <a:pt x="195" y="20"/>
                    <a:pt x="172" y="0"/>
                  </a:cubicBezTo>
                  <a:cubicBezTo>
                    <a:pt x="168" y="16"/>
                    <a:pt x="158" y="31"/>
                    <a:pt x="144" y="37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6157" name="Freeform 65"/>
            <p:cNvSpPr>
              <a:spLocks noChangeArrowheads="1"/>
            </p:cNvSpPr>
            <p:nvPr/>
          </p:nvSpPr>
          <p:spPr bwMode="auto">
            <a:xfrm rot="766448">
              <a:off x="7774" y="3864"/>
              <a:ext cx="1044" cy="2115"/>
            </a:xfrm>
            <a:custGeom>
              <a:avLst/>
              <a:gdLst>
                <a:gd name="T0" fmla="*/ 30635 w 585"/>
                <a:gd name="T1" fmla="*/ 26846 h 1183"/>
                <a:gd name="T2" fmla="*/ 30715 w 585"/>
                <a:gd name="T3" fmla="*/ 23580 h 1183"/>
                <a:gd name="T4" fmla="*/ 24549 w 585"/>
                <a:gd name="T5" fmla="*/ 25625 h 1183"/>
                <a:gd name="T6" fmla="*/ 18226 w 585"/>
                <a:gd name="T7" fmla="*/ 26521 h 1183"/>
                <a:gd name="T8" fmla="*/ 6969 w 585"/>
                <a:gd name="T9" fmla="*/ 27431 h 1183"/>
                <a:gd name="T10" fmla="*/ 12221 w 585"/>
                <a:gd name="T11" fmla="*/ 11852 h 1183"/>
                <a:gd name="T12" fmla="*/ 17466 w 585"/>
                <a:gd name="T13" fmla="*/ 3488 h 1183"/>
                <a:gd name="T14" fmla="*/ 12924 w 585"/>
                <a:gd name="T15" fmla="*/ 0 h 1183"/>
                <a:gd name="T16" fmla="*/ 4940 w 585"/>
                <a:gd name="T17" fmla="*/ 13940 h 1183"/>
                <a:gd name="T18" fmla="*/ 673 w 585"/>
                <a:gd name="T19" fmla="*/ 30304 h 1183"/>
                <a:gd name="T20" fmla="*/ 1153 w 585"/>
                <a:gd name="T21" fmla="*/ 48332 h 1183"/>
                <a:gd name="T22" fmla="*/ 6100 w 585"/>
                <a:gd name="T23" fmla="*/ 64333 h 1183"/>
                <a:gd name="T24" fmla="*/ 8598 w 585"/>
                <a:gd name="T25" fmla="*/ 69066 h 1183"/>
                <a:gd name="T26" fmla="*/ 13538 w 585"/>
                <a:gd name="T27" fmla="*/ 66100 h 1183"/>
                <a:gd name="T28" fmla="*/ 7497 w 585"/>
                <a:gd name="T29" fmla="*/ 50613 h 1183"/>
                <a:gd name="T30" fmla="*/ 6100 w 585"/>
                <a:gd name="T31" fmla="*/ 40823 h 1183"/>
                <a:gd name="T32" fmla="*/ 21979 w 585"/>
                <a:gd name="T33" fmla="*/ 38254 h 1183"/>
                <a:gd name="T34" fmla="*/ 27173 w 585"/>
                <a:gd name="T35" fmla="*/ 37006 h 1183"/>
                <a:gd name="T36" fmla="*/ 33561 w 585"/>
                <a:gd name="T37" fmla="*/ 34562 h 1183"/>
                <a:gd name="T38" fmla="*/ 33727 w 585"/>
                <a:gd name="T39" fmla="*/ 34521 h 1183"/>
                <a:gd name="T40" fmla="*/ 30635 w 585"/>
                <a:gd name="T41" fmla="*/ 26846 h 1183"/>
                <a:gd name="T42" fmla="*/ 30635 w 585"/>
                <a:gd name="T43" fmla="*/ 26846 h 11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85"/>
                <a:gd name="T67" fmla="*/ 0 h 1183"/>
                <a:gd name="T68" fmla="*/ 585 w 585"/>
                <a:gd name="T69" fmla="*/ 1183 h 118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85" h="1183">
                  <a:moveTo>
                    <a:pt x="531" y="460"/>
                  </a:moveTo>
                  <a:cubicBezTo>
                    <a:pt x="528" y="434"/>
                    <a:pt x="529" y="416"/>
                    <a:pt x="533" y="404"/>
                  </a:cubicBezTo>
                  <a:cubicBezTo>
                    <a:pt x="498" y="418"/>
                    <a:pt x="463" y="432"/>
                    <a:pt x="426" y="439"/>
                  </a:cubicBezTo>
                  <a:cubicBezTo>
                    <a:pt x="389" y="446"/>
                    <a:pt x="353" y="450"/>
                    <a:pt x="316" y="454"/>
                  </a:cubicBezTo>
                  <a:cubicBezTo>
                    <a:pt x="251" y="461"/>
                    <a:pt x="186" y="466"/>
                    <a:pt x="121" y="470"/>
                  </a:cubicBezTo>
                  <a:cubicBezTo>
                    <a:pt x="138" y="377"/>
                    <a:pt x="169" y="287"/>
                    <a:pt x="212" y="203"/>
                  </a:cubicBezTo>
                  <a:cubicBezTo>
                    <a:pt x="238" y="153"/>
                    <a:pt x="269" y="105"/>
                    <a:pt x="303" y="6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168" y="73"/>
                    <a:pt x="121" y="153"/>
                    <a:pt x="86" y="239"/>
                  </a:cubicBezTo>
                  <a:cubicBezTo>
                    <a:pt x="49" y="328"/>
                    <a:pt x="24" y="423"/>
                    <a:pt x="12" y="519"/>
                  </a:cubicBezTo>
                  <a:cubicBezTo>
                    <a:pt x="0" y="622"/>
                    <a:pt x="3" y="726"/>
                    <a:pt x="20" y="828"/>
                  </a:cubicBezTo>
                  <a:cubicBezTo>
                    <a:pt x="36" y="923"/>
                    <a:pt x="65" y="1015"/>
                    <a:pt x="106" y="1102"/>
                  </a:cubicBezTo>
                  <a:cubicBezTo>
                    <a:pt x="119" y="1130"/>
                    <a:pt x="134" y="1156"/>
                    <a:pt x="149" y="1183"/>
                  </a:cubicBezTo>
                  <a:cubicBezTo>
                    <a:pt x="235" y="1132"/>
                    <a:pt x="235" y="1132"/>
                    <a:pt x="235" y="1132"/>
                  </a:cubicBezTo>
                  <a:cubicBezTo>
                    <a:pt x="187" y="1050"/>
                    <a:pt x="152" y="960"/>
                    <a:pt x="130" y="867"/>
                  </a:cubicBezTo>
                  <a:cubicBezTo>
                    <a:pt x="117" y="812"/>
                    <a:pt x="109" y="756"/>
                    <a:pt x="106" y="699"/>
                  </a:cubicBezTo>
                  <a:cubicBezTo>
                    <a:pt x="198" y="686"/>
                    <a:pt x="290" y="672"/>
                    <a:pt x="381" y="655"/>
                  </a:cubicBezTo>
                  <a:cubicBezTo>
                    <a:pt x="411" y="649"/>
                    <a:pt x="442" y="643"/>
                    <a:pt x="471" y="634"/>
                  </a:cubicBezTo>
                  <a:cubicBezTo>
                    <a:pt x="509" y="624"/>
                    <a:pt x="546" y="607"/>
                    <a:pt x="582" y="592"/>
                  </a:cubicBezTo>
                  <a:cubicBezTo>
                    <a:pt x="583" y="592"/>
                    <a:pt x="584" y="591"/>
                    <a:pt x="585" y="591"/>
                  </a:cubicBezTo>
                  <a:cubicBezTo>
                    <a:pt x="548" y="565"/>
                    <a:pt x="540" y="532"/>
                    <a:pt x="531" y="460"/>
                  </a:cubicBezTo>
                  <a:cubicBezTo>
                    <a:pt x="528" y="434"/>
                    <a:pt x="540" y="532"/>
                    <a:pt x="531" y="46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6158" name="Freeform 66"/>
            <p:cNvSpPr>
              <a:spLocks noChangeArrowheads="1"/>
            </p:cNvSpPr>
            <p:nvPr/>
          </p:nvSpPr>
          <p:spPr bwMode="auto">
            <a:xfrm rot="766448">
              <a:off x="9428" y="4318"/>
              <a:ext cx="842" cy="714"/>
            </a:xfrm>
            <a:custGeom>
              <a:avLst/>
              <a:gdLst>
                <a:gd name="T0" fmla="*/ 1167 w 471"/>
                <a:gd name="T1" fmla="*/ 16982 h 400"/>
                <a:gd name="T2" fmla="*/ 1335 w 471"/>
                <a:gd name="T3" fmla="*/ 19694 h 400"/>
                <a:gd name="T4" fmla="*/ 1502 w 471"/>
                <a:gd name="T5" fmla="*/ 22163 h 400"/>
                <a:gd name="T6" fmla="*/ 6468 w 471"/>
                <a:gd name="T7" fmla="*/ 19853 h 400"/>
                <a:gd name="T8" fmla="*/ 14832 w 471"/>
                <a:gd name="T9" fmla="*/ 21838 h 400"/>
                <a:gd name="T10" fmla="*/ 17333 w 471"/>
                <a:gd name="T11" fmla="*/ 20679 h 400"/>
                <a:gd name="T12" fmla="*/ 19098 w 471"/>
                <a:gd name="T13" fmla="*/ 19940 h 400"/>
                <a:gd name="T14" fmla="*/ 21629 w 471"/>
                <a:gd name="T15" fmla="*/ 18830 h 400"/>
                <a:gd name="T16" fmla="*/ 25727 w 471"/>
                <a:gd name="T17" fmla="*/ 17056 h 400"/>
                <a:gd name="T18" fmla="*/ 27423 w 471"/>
                <a:gd name="T19" fmla="*/ 14100 h 400"/>
                <a:gd name="T20" fmla="*/ 26801 w 471"/>
                <a:gd name="T21" fmla="*/ 12866 h 400"/>
                <a:gd name="T22" fmla="*/ 25618 w 471"/>
                <a:gd name="T23" fmla="*/ 12286 h 400"/>
                <a:gd name="T24" fmla="*/ 25146 w 471"/>
                <a:gd name="T25" fmla="*/ 11613 h 400"/>
                <a:gd name="T26" fmla="*/ 25326 w 471"/>
                <a:gd name="T27" fmla="*/ 9932 h 400"/>
                <a:gd name="T28" fmla="*/ 24574 w 471"/>
                <a:gd name="T29" fmla="*/ 8663 h 400"/>
                <a:gd name="T30" fmla="*/ 23406 w 471"/>
                <a:gd name="T31" fmla="*/ 8150 h 400"/>
                <a:gd name="T32" fmla="*/ 23174 w 471"/>
                <a:gd name="T33" fmla="*/ 5521 h 400"/>
                <a:gd name="T34" fmla="*/ 21252 w 471"/>
                <a:gd name="T35" fmla="*/ 3877 h 400"/>
                <a:gd name="T36" fmla="*/ 20600 w 471"/>
                <a:gd name="T37" fmla="*/ 3297 h 400"/>
                <a:gd name="T38" fmla="*/ 20721 w 471"/>
                <a:gd name="T39" fmla="*/ 2304 h 400"/>
                <a:gd name="T40" fmla="*/ 19126 w 471"/>
                <a:gd name="T41" fmla="*/ 211 h 400"/>
                <a:gd name="T42" fmla="*/ 16870 w 471"/>
                <a:gd name="T43" fmla="*/ 296 h 400"/>
                <a:gd name="T44" fmla="*/ 13352 w 471"/>
                <a:gd name="T45" fmla="*/ 1847 h 400"/>
                <a:gd name="T46" fmla="*/ 12070 w 471"/>
                <a:gd name="T47" fmla="*/ 296 h 400"/>
                <a:gd name="T48" fmla="*/ 8740 w 471"/>
                <a:gd name="T49" fmla="*/ 1108 h 400"/>
                <a:gd name="T50" fmla="*/ 4525 w 471"/>
                <a:gd name="T51" fmla="*/ 4273 h 400"/>
                <a:gd name="T52" fmla="*/ 2358 w 471"/>
                <a:gd name="T53" fmla="*/ 9644 h 400"/>
                <a:gd name="T54" fmla="*/ 0 w 471"/>
                <a:gd name="T55" fmla="*/ 10801 h 400"/>
                <a:gd name="T56" fmla="*/ 880 w 471"/>
                <a:gd name="T57" fmla="*/ 12579 h 400"/>
                <a:gd name="T58" fmla="*/ 1167 w 471"/>
                <a:gd name="T59" fmla="*/ 16982 h 4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71"/>
                <a:gd name="T91" fmla="*/ 0 h 400"/>
                <a:gd name="T92" fmla="*/ 471 w 471"/>
                <a:gd name="T93" fmla="*/ 400 h 4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71" h="400">
                  <a:moveTo>
                    <a:pt x="20" y="294"/>
                  </a:moveTo>
                  <a:cubicBezTo>
                    <a:pt x="23" y="341"/>
                    <a:pt x="23" y="341"/>
                    <a:pt x="23" y="341"/>
                  </a:cubicBezTo>
                  <a:cubicBezTo>
                    <a:pt x="26" y="384"/>
                    <a:pt x="26" y="384"/>
                    <a:pt x="26" y="384"/>
                  </a:cubicBezTo>
                  <a:cubicBezTo>
                    <a:pt x="77" y="360"/>
                    <a:pt x="111" y="344"/>
                    <a:pt x="111" y="344"/>
                  </a:cubicBezTo>
                  <a:cubicBezTo>
                    <a:pt x="145" y="382"/>
                    <a:pt x="203" y="400"/>
                    <a:pt x="254" y="378"/>
                  </a:cubicBezTo>
                  <a:cubicBezTo>
                    <a:pt x="297" y="358"/>
                    <a:pt x="297" y="358"/>
                    <a:pt x="297" y="358"/>
                  </a:cubicBezTo>
                  <a:cubicBezTo>
                    <a:pt x="327" y="345"/>
                    <a:pt x="327" y="345"/>
                    <a:pt x="327" y="345"/>
                  </a:cubicBezTo>
                  <a:cubicBezTo>
                    <a:pt x="371" y="326"/>
                    <a:pt x="371" y="326"/>
                    <a:pt x="371" y="326"/>
                  </a:cubicBezTo>
                  <a:cubicBezTo>
                    <a:pt x="441" y="295"/>
                    <a:pt x="441" y="295"/>
                    <a:pt x="441" y="295"/>
                  </a:cubicBezTo>
                  <a:cubicBezTo>
                    <a:pt x="460" y="287"/>
                    <a:pt x="471" y="264"/>
                    <a:pt x="470" y="244"/>
                  </a:cubicBezTo>
                  <a:cubicBezTo>
                    <a:pt x="470" y="235"/>
                    <a:pt x="467" y="228"/>
                    <a:pt x="459" y="223"/>
                  </a:cubicBezTo>
                  <a:cubicBezTo>
                    <a:pt x="453" y="219"/>
                    <a:pt x="446" y="216"/>
                    <a:pt x="439" y="213"/>
                  </a:cubicBezTo>
                  <a:cubicBezTo>
                    <a:pt x="434" y="210"/>
                    <a:pt x="431" y="208"/>
                    <a:pt x="431" y="201"/>
                  </a:cubicBezTo>
                  <a:cubicBezTo>
                    <a:pt x="432" y="191"/>
                    <a:pt x="435" y="182"/>
                    <a:pt x="434" y="172"/>
                  </a:cubicBezTo>
                  <a:cubicBezTo>
                    <a:pt x="433" y="163"/>
                    <a:pt x="429" y="155"/>
                    <a:pt x="421" y="150"/>
                  </a:cubicBezTo>
                  <a:cubicBezTo>
                    <a:pt x="414" y="146"/>
                    <a:pt x="407" y="144"/>
                    <a:pt x="401" y="141"/>
                  </a:cubicBezTo>
                  <a:cubicBezTo>
                    <a:pt x="385" y="131"/>
                    <a:pt x="399" y="110"/>
                    <a:pt x="397" y="96"/>
                  </a:cubicBezTo>
                  <a:cubicBezTo>
                    <a:pt x="395" y="79"/>
                    <a:pt x="378" y="74"/>
                    <a:pt x="364" y="67"/>
                  </a:cubicBezTo>
                  <a:cubicBezTo>
                    <a:pt x="360" y="65"/>
                    <a:pt x="354" y="63"/>
                    <a:pt x="353" y="57"/>
                  </a:cubicBezTo>
                  <a:cubicBezTo>
                    <a:pt x="352" y="52"/>
                    <a:pt x="355" y="46"/>
                    <a:pt x="355" y="40"/>
                  </a:cubicBezTo>
                  <a:cubicBezTo>
                    <a:pt x="356" y="22"/>
                    <a:pt x="344" y="8"/>
                    <a:pt x="328" y="4"/>
                  </a:cubicBezTo>
                  <a:cubicBezTo>
                    <a:pt x="316" y="0"/>
                    <a:pt x="301" y="0"/>
                    <a:pt x="289" y="5"/>
                  </a:cubicBezTo>
                  <a:cubicBezTo>
                    <a:pt x="229" y="32"/>
                    <a:pt x="229" y="32"/>
                    <a:pt x="229" y="32"/>
                  </a:cubicBezTo>
                  <a:cubicBezTo>
                    <a:pt x="233" y="18"/>
                    <a:pt x="219" y="7"/>
                    <a:pt x="207" y="5"/>
                  </a:cubicBezTo>
                  <a:cubicBezTo>
                    <a:pt x="187" y="1"/>
                    <a:pt x="167" y="10"/>
                    <a:pt x="150" y="19"/>
                  </a:cubicBezTo>
                  <a:cubicBezTo>
                    <a:pt x="124" y="34"/>
                    <a:pt x="98" y="51"/>
                    <a:pt x="78" y="74"/>
                  </a:cubicBezTo>
                  <a:cubicBezTo>
                    <a:pt x="55" y="100"/>
                    <a:pt x="41" y="133"/>
                    <a:pt x="40" y="167"/>
                  </a:cubicBezTo>
                  <a:cubicBezTo>
                    <a:pt x="40" y="167"/>
                    <a:pt x="25" y="175"/>
                    <a:pt x="0" y="187"/>
                  </a:cubicBezTo>
                  <a:cubicBezTo>
                    <a:pt x="8" y="195"/>
                    <a:pt x="14" y="207"/>
                    <a:pt x="15" y="218"/>
                  </a:cubicBezTo>
                  <a:lnTo>
                    <a:pt x="20" y="294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6159" name="Freeform 67"/>
            <p:cNvSpPr>
              <a:spLocks noChangeArrowheads="1"/>
            </p:cNvSpPr>
            <p:nvPr/>
          </p:nvSpPr>
          <p:spPr bwMode="auto">
            <a:xfrm rot="766448">
              <a:off x="8744" y="5932"/>
              <a:ext cx="9" cy="11"/>
            </a:xfrm>
            <a:custGeom>
              <a:avLst/>
              <a:gdLst>
                <a:gd name="T0" fmla="*/ 304 w 5"/>
                <a:gd name="T1" fmla="*/ 81 h 6"/>
                <a:gd name="T2" fmla="*/ 0 w 5"/>
                <a:gd name="T3" fmla="*/ 0 h 6"/>
                <a:gd name="T4" fmla="*/ 0 w 5"/>
                <a:gd name="T5" fmla="*/ 420 h 6"/>
                <a:gd name="T6" fmla="*/ 304 w 5"/>
                <a:gd name="T7" fmla="*/ 8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6"/>
                <a:gd name="T14" fmla="*/ 5 w 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6">
                  <a:moveTo>
                    <a:pt x="5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2" y="4"/>
                    <a:pt x="3" y="2"/>
                    <a:pt x="5" y="1"/>
                  </a:cubicBezTo>
                  <a:close/>
                </a:path>
              </a:pathLst>
            </a:custGeom>
            <a:solidFill>
              <a:srgbClr val="FDB83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6160" name="Freeform 68"/>
            <p:cNvSpPr>
              <a:spLocks noChangeArrowheads="1"/>
            </p:cNvSpPr>
            <p:nvPr/>
          </p:nvSpPr>
          <p:spPr bwMode="auto">
            <a:xfrm rot="766448">
              <a:off x="8730" y="4455"/>
              <a:ext cx="676" cy="979"/>
            </a:xfrm>
            <a:custGeom>
              <a:avLst/>
              <a:gdLst>
                <a:gd name="T0" fmla="*/ 8631 w 379"/>
                <a:gd name="T1" fmla="*/ 30499 h 548"/>
                <a:gd name="T2" fmla="*/ 12976 w 379"/>
                <a:gd name="T3" fmla="*/ 31137 h 548"/>
                <a:gd name="T4" fmla="*/ 15691 w 379"/>
                <a:gd name="T5" fmla="*/ 31535 h 548"/>
                <a:gd name="T6" fmla="*/ 17742 w 379"/>
                <a:gd name="T7" fmla="*/ 31834 h 548"/>
                <a:gd name="T8" fmla="*/ 16880 w 379"/>
                <a:gd name="T9" fmla="*/ 21706 h 548"/>
                <a:gd name="T10" fmla="*/ 21541 w 379"/>
                <a:gd name="T11" fmla="*/ 14624 h 548"/>
                <a:gd name="T12" fmla="*/ 21404 w 379"/>
                <a:gd name="T13" fmla="*/ 12405 h 548"/>
                <a:gd name="T14" fmla="*/ 21245 w 379"/>
                <a:gd name="T15" fmla="*/ 9922 h 548"/>
                <a:gd name="T16" fmla="*/ 21079 w 379"/>
                <a:gd name="T17" fmla="*/ 7223 h 548"/>
                <a:gd name="T18" fmla="*/ 20797 w 379"/>
                <a:gd name="T19" fmla="*/ 2799 h 548"/>
                <a:gd name="T20" fmla="*/ 18480 w 379"/>
                <a:gd name="T21" fmla="*/ 130 h 548"/>
                <a:gd name="T22" fmla="*/ 17168 w 379"/>
                <a:gd name="T23" fmla="*/ 414 h 548"/>
                <a:gd name="T24" fmla="*/ 16197 w 379"/>
                <a:gd name="T25" fmla="*/ 1322 h 548"/>
                <a:gd name="T26" fmla="*/ 15395 w 379"/>
                <a:gd name="T27" fmla="*/ 1322 h 548"/>
                <a:gd name="T28" fmla="*/ 14208 w 379"/>
                <a:gd name="T29" fmla="*/ 740 h 548"/>
                <a:gd name="T30" fmla="*/ 12744 w 379"/>
                <a:gd name="T31" fmla="*/ 815 h 548"/>
                <a:gd name="T32" fmla="*/ 11818 w 379"/>
                <a:gd name="T33" fmla="*/ 1749 h 548"/>
                <a:gd name="T34" fmla="*/ 10798 w 379"/>
                <a:gd name="T35" fmla="*/ 2058 h 548"/>
                <a:gd name="T36" fmla="*/ 9748 w 379"/>
                <a:gd name="T37" fmla="*/ 1408 h 548"/>
                <a:gd name="T38" fmla="*/ 8380 w 379"/>
                <a:gd name="T39" fmla="*/ 1161 h 548"/>
                <a:gd name="T40" fmla="*/ 7349 w 379"/>
                <a:gd name="T41" fmla="*/ 2058 h 548"/>
                <a:gd name="T42" fmla="*/ 6446 w 379"/>
                <a:gd name="T43" fmla="*/ 2799 h 548"/>
                <a:gd name="T44" fmla="*/ 5720 w 379"/>
                <a:gd name="T45" fmla="*/ 2565 h 548"/>
                <a:gd name="T46" fmla="*/ 3207 w 379"/>
                <a:gd name="T47" fmla="*/ 2658 h 548"/>
                <a:gd name="T48" fmla="*/ 2185 w 379"/>
                <a:gd name="T49" fmla="*/ 5247 h 548"/>
                <a:gd name="T50" fmla="*/ 2419 w 379"/>
                <a:gd name="T51" fmla="*/ 8586 h 548"/>
                <a:gd name="T52" fmla="*/ 1152 w 379"/>
                <a:gd name="T53" fmla="*/ 8648 h 548"/>
                <a:gd name="T54" fmla="*/ 66 w 379"/>
                <a:gd name="T55" fmla="*/ 10992 h 548"/>
                <a:gd name="T56" fmla="*/ 375 w 379"/>
                <a:gd name="T57" fmla="*/ 14762 h 548"/>
                <a:gd name="T58" fmla="*/ 1035 w 379"/>
                <a:gd name="T59" fmla="*/ 17652 h 548"/>
                <a:gd name="T60" fmla="*/ 2469 w 379"/>
                <a:gd name="T61" fmla="*/ 20014 h 548"/>
                <a:gd name="T62" fmla="*/ 5964 w 379"/>
                <a:gd name="T63" fmla="*/ 22072 h 548"/>
                <a:gd name="T64" fmla="*/ 6771 w 379"/>
                <a:gd name="T65" fmla="*/ 30885 h 548"/>
                <a:gd name="T66" fmla="*/ 8631 w 379"/>
                <a:gd name="T67" fmla="*/ 30499 h 5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9"/>
                <a:gd name="T103" fmla="*/ 0 h 548"/>
                <a:gd name="T104" fmla="*/ 379 w 379"/>
                <a:gd name="T105" fmla="*/ 548 h 5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9" h="548">
                  <a:moveTo>
                    <a:pt x="150" y="525"/>
                  </a:moveTo>
                  <a:cubicBezTo>
                    <a:pt x="226" y="536"/>
                    <a:pt x="226" y="536"/>
                    <a:pt x="226" y="536"/>
                  </a:cubicBezTo>
                  <a:cubicBezTo>
                    <a:pt x="273" y="543"/>
                    <a:pt x="273" y="543"/>
                    <a:pt x="273" y="543"/>
                  </a:cubicBezTo>
                  <a:cubicBezTo>
                    <a:pt x="309" y="548"/>
                    <a:pt x="309" y="548"/>
                    <a:pt x="309" y="548"/>
                  </a:cubicBezTo>
                  <a:cubicBezTo>
                    <a:pt x="301" y="451"/>
                    <a:pt x="294" y="374"/>
                    <a:pt x="294" y="374"/>
                  </a:cubicBezTo>
                  <a:cubicBezTo>
                    <a:pt x="342" y="355"/>
                    <a:pt x="379" y="307"/>
                    <a:pt x="375" y="252"/>
                  </a:cubicBezTo>
                  <a:cubicBezTo>
                    <a:pt x="373" y="214"/>
                    <a:pt x="373" y="214"/>
                    <a:pt x="373" y="214"/>
                  </a:cubicBezTo>
                  <a:cubicBezTo>
                    <a:pt x="370" y="171"/>
                    <a:pt x="370" y="171"/>
                    <a:pt x="370" y="171"/>
                  </a:cubicBezTo>
                  <a:cubicBezTo>
                    <a:pt x="367" y="124"/>
                    <a:pt x="367" y="124"/>
                    <a:pt x="367" y="124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361" y="26"/>
                    <a:pt x="342" y="7"/>
                    <a:pt x="322" y="2"/>
                  </a:cubicBezTo>
                  <a:cubicBezTo>
                    <a:pt x="313" y="0"/>
                    <a:pt x="306" y="1"/>
                    <a:pt x="299" y="7"/>
                  </a:cubicBezTo>
                  <a:cubicBezTo>
                    <a:pt x="293" y="12"/>
                    <a:pt x="288" y="18"/>
                    <a:pt x="282" y="23"/>
                  </a:cubicBezTo>
                  <a:cubicBezTo>
                    <a:pt x="277" y="27"/>
                    <a:pt x="274" y="26"/>
                    <a:pt x="268" y="23"/>
                  </a:cubicBezTo>
                  <a:cubicBezTo>
                    <a:pt x="261" y="19"/>
                    <a:pt x="254" y="15"/>
                    <a:pt x="247" y="13"/>
                  </a:cubicBezTo>
                  <a:cubicBezTo>
                    <a:pt x="238" y="10"/>
                    <a:pt x="229" y="10"/>
                    <a:pt x="222" y="14"/>
                  </a:cubicBezTo>
                  <a:cubicBezTo>
                    <a:pt x="215" y="19"/>
                    <a:pt x="211" y="25"/>
                    <a:pt x="206" y="30"/>
                  </a:cubicBezTo>
                  <a:cubicBezTo>
                    <a:pt x="201" y="35"/>
                    <a:pt x="195" y="37"/>
                    <a:pt x="188" y="35"/>
                  </a:cubicBezTo>
                  <a:cubicBezTo>
                    <a:pt x="181" y="33"/>
                    <a:pt x="176" y="28"/>
                    <a:pt x="170" y="24"/>
                  </a:cubicBezTo>
                  <a:cubicBezTo>
                    <a:pt x="163" y="20"/>
                    <a:pt x="154" y="18"/>
                    <a:pt x="146" y="20"/>
                  </a:cubicBezTo>
                  <a:cubicBezTo>
                    <a:pt x="139" y="23"/>
                    <a:pt x="133" y="30"/>
                    <a:pt x="128" y="35"/>
                  </a:cubicBezTo>
                  <a:cubicBezTo>
                    <a:pt x="123" y="39"/>
                    <a:pt x="118" y="46"/>
                    <a:pt x="112" y="48"/>
                  </a:cubicBezTo>
                  <a:cubicBezTo>
                    <a:pt x="108" y="50"/>
                    <a:pt x="103" y="46"/>
                    <a:pt x="100" y="44"/>
                  </a:cubicBezTo>
                  <a:cubicBezTo>
                    <a:pt x="86" y="35"/>
                    <a:pt x="69" y="35"/>
                    <a:pt x="56" y="46"/>
                  </a:cubicBezTo>
                  <a:cubicBezTo>
                    <a:pt x="45" y="56"/>
                    <a:pt x="37" y="74"/>
                    <a:pt x="38" y="90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35" y="146"/>
                    <a:pt x="27" y="146"/>
                    <a:pt x="20" y="149"/>
                  </a:cubicBezTo>
                  <a:cubicBezTo>
                    <a:pt x="6" y="156"/>
                    <a:pt x="2" y="174"/>
                    <a:pt x="1" y="189"/>
                  </a:cubicBezTo>
                  <a:cubicBezTo>
                    <a:pt x="0" y="210"/>
                    <a:pt x="3" y="232"/>
                    <a:pt x="7" y="254"/>
                  </a:cubicBezTo>
                  <a:cubicBezTo>
                    <a:pt x="9" y="271"/>
                    <a:pt x="12" y="288"/>
                    <a:pt x="18" y="304"/>
                  </a:cubicBezTo>
                  <a:cubicBezTo>
                    <a:pt x="23" y="319"/>
                    <a:pt x="31" y="334"/>
                    <a:pt x="43" y="345"/>
                  </a:cubicBezTo>
                  <a:cubicBezTo>
                    <a:pt x="60" y="361"/>
                    <a:pt x="83" y="371"/>
                    <a:pt x="104" y="380"/>
                  </a:cubicBezTo>
                  <a:cubicBezTo>
                    <a:pt x="104" y="380"/>
                    <a:pt x="111" y="446"/>
                    <a:pt x="118" y="532"/>
                  </a:cubicBezTo>
                  <a:cubicBezTo>
                    <a:pt x="128" y="526"/>
                    <a:pt x="140" y="523"/>
                    <a:pt x="150" y="525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6161" name="Freeform 69"/>
            <p:cNvSpPr>
              <a:spLocks noChangeArrowheads="1"/>
            </p:cNvSpPr>
            <p:nvPr/>
          </p:nvSpPr>
          <p:spPr bwMode="auto">
            <a:xfrm rot="766448">
              <a:off x="7774" y="5995"/>
              <a:ext cx="1947" cy="1076"/>
            </a:xfrm>
            <a:custGeom>
              <a:avLst/>
              <a:gdLst>
                <a:gd name="T0" fmla="*/ 33792 w 1090"/>
                <a:gd name="T1" fmla="*/ 1951 h 601"/>
                <a:gd name="T2" fmla="*/ 27088 w 1090"/>
                <a:gd name="T3" fmla="*/ 0 h 601"/>
                <a:gd name="T4" fmla="*/ 26204 w 1090"/>
                <a:gd name="T5" fmla="*/ 5240 h 601"/>
                <a:gd name="T6" fmla="*/ 24291 w 1090"/>
                <a:gd name="T7" fmla="*/ 12844 h 601"/>
                <a:gd name="T8" fmla="*/ 21930 w 1090"/>
                <a:gd name="T9" fmla="*/ 21244 h 601"/>
                <a:gd name="T10" fmla="*/ 4741 w 1090"/>
                <a:gd name="T11" fmla="*/ 4838 h 601"/>
                <a:gd name="T12" fmla="*/ 4634 w 1090"/>
                <a:gd name="T13" fmla="*/ 4952 h 601"/>
                <a:gd name="T14" fmla="*/ 0 w 1090"/>
                <a:gd name="T15" fmla="*/ 8200 h 601"/>
                <a:gd name="T16" fmla="*/ 9455 w 1090"/>
                <a:gd name="T17" fmla="*/ 19089 h 601"/>
                <a:gd name="T18" fmla="*/ 20819 w 1090"/>
                <a:gd name="T19" fmla="*/ 27367 h 601"/>
                <a:gd name="T20" fmla="*/ 33715 w 1090"/>
                <a:gd name="T21" fmla="*/ 32762 h 601"/>
                <a:gd name="T22" fmla="*/ 47459 w 1090"/>
                <a:gd name="T23" fmla="*/ 35214 h 601"/>
                <a:gd name="T24" fmla="*/ 63251 w 1090"/>
                <a:gd name="T25" fmla="*/ 33954 h 601"/>
                <a:gd name="T26" fmla="*/ 62077 w 1090"/>
                <a:gd name="T27" fmla="*/ 28207 h 601"/>
                <a:gd name="T28" fmla="*/ 61841 w 1090"/>
                <a:gd name="T29" fmla="*/ 28252 h 601"/>
                <a:gd name="T30" fmla="*/ 61841 w 1090"/>
                <a:gd name="T31" fmla="*/ 28207 h 601"/>
                <a:gd name="T32" fmla="*/ 43986 w 1090"/>
                <a:gd name="T33" fmla="*/ 28950 h 601"/>
                <a:gd name="T34" fmla="*/ 34299 w 1090"/>
                <a:gd name="T35" fmla="*/ 26836 h 601"/>
                <a:gd name="T36" fmla="*/ 37352 w 1090"/>
                <a:gd name="T37" fmla="*/ 11036 h 601"/>
                <a:gd name="T38" fmla="*/ 38511 w 1090"/>
                <a:gd name="T39" fmla="*/ 1654 h 601"/>
                <a:gd name="T40" fmla="*/ 33792 w 1090"/>
                <a:gd name="T41" fmla="*/ 1951 h 601"/>
                <a:gd name="T42" fmla="*/ 33792 w 1090"/>
                <a:gd name="T43" fmla="*/ 1951 h 60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90"/>
                <a:gd name="T67" fmla="*/ 0 h 601"/>
                <a:gd name="T68" fmla="*/ 1090 w 1090"/>
                <a:gd name="T69" fmla="*/ 601 h 60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90" h="601">
                  <a:moveTo>
                    <a:pt x="582" y="33"/>
                  </a:moveTo>
                  <a:cubicBezTo>
                    <a:pt x="506" y="28"/>
                    <a:pt x="476" y="14"/>
                    <a:pt x="467" y="0"/>
                  </a:cubicBezTo>
                  <a:cubicBezTo>
                    <a:pt x="466" y="30"/>
                    <a:pt x="459" y="60"/>
                    <a:pt x="452" y="89"/>
                  </a:cubicBezTo>
                  <a:cubicBezTo>
                    <a:pt x="442" y="133"/>
                    <a:pt x="431" y="176"/>
                    <a:pt x="419" y="218"/>
                  </a:cubicBezTo>
                  <a:cubicBezTo>
                    <a:pt x="406" y="266"/>
                    <a:pt x="392" y="313"/>
                    <a:pt x="378" y="360"/>
                  </a:cubicBezTo>
                  <a:cubicBezTo>
                    <a:pt x="263" y="291"/>
                    <a:pt x="162" y="197"/>
                    <a:pt x="82" y="82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47" y="207"/>
                    <a:pt x="102" y="269"/>
                    <a:pt x="163" y="324"/>
                  </a:cubicBezTo>
                  <a:cubicBezTo>
                    <a:pt x="223" y="378"/>
                    <a:pt x="289" y="425"/>
                    <a:pt x="359" y="464"/>
                  </a:cubicBezTo>
                  <a:cubicBezTo>
                    <a:pt x="429" y="503"/>
                    <a:pt x="504" y="534"/>
                    <a:pt x="581" y="556"/>
                  </a:cubicBezTo>
                  <a:cubicBezTo>
                    <a:pt x="658" y="579"/>
                    <a:pt x="738" y="592"/>
                    <a:pt x="818" y="597"/>
                  </a:cubicBezTo>
                  <a:cubicBezTo>
                    <a:pt x="909" y="601"/>
                    <a:pt x="1001" y="595"/>
                    <a:pt x="1090" y="576"/>
                  </a:cubicBezTo>
                  <a:cubicBezTo>
                    <a:pt x="1070" y="478"/>
                    <a:pt x="1070" y="478"/>
                    <a:pt x="1070" y="478"/>
                  </a:cubicBezTo>
                  <a:cubicBezTo>
                    <a:pt x="1069" y="479"/>
                    <a:pt x="1067" y="479"/>
                    <a:pt x="1066" y="479"/>
                  </a:cubicBezTo>
                  <a:cubicBezTo>
                    <a:pt x="1066" y="478"/>
                    <a:pt x="1066" y="478"/>
                    <a:pt x="1066" y="478"/>
                  </a:cubicBezTo>
                  <a:cubicBezTo>
                    <a:pt x="965" y="499"/>
                    <a:pt x="860" y="503"/>
                    <a:pt x="758" y="491"/>
                  </a:cubicBezTo>
                  <a:cubicBezTo>
                    <a:pt x="701" y="484"/>
                    <a:pt x="645" y="472"/>
                    <a:pt x="591" y="455"/>
                  </a:cubicBezTo>
                  <a:cubicBezTo>
                    <a:pt x="610" y="366"/>
                    <a:pt x="628" y="277"/>
                    <a:pt x="644" y="187"/>
                  </a:cubicBezTo>
                  <a:cubicBezTo>
                    <a:pt x="653" y="135"/>
                    <a:pt x="663" y="81"/>
                    <a:pt x="664" y="28"/>
                  </a:cubicBezTo>
                  <a:cubicBezTo>
                    <a:pt x="632" y="35"/>
                    <a:pt x="601" y="34"/>
                    <a:pt x="582" y="33"/>
                  </a:cubicBezTo>
                  <a:cubicBezTo>
                    <a:pt x="506" y="28"/>
                    <a:pt x="601" y="34"/>
                    <a:pt x="582" y="33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6162" name="Freeform 70"/>
            <p:cNvSpPr>
              <a:spLocks noChangeArrowheads="1"/>
            </p:cNvSpPr>
            <p:nvPr/>
          </p:nvSpPr>
          <p:spPr bwMode="auto">
            <a:xfrm rot="766448">
              <a:off x="8683" y="5425"/>
              <a:ext cx="907" cy="701"/>
            </a:xfrm>
            <a:custGeom>
              <a:avLst/>
              <a:gdLst>
                <a:gd name="T0" fmla="*/ 27081 w 507"/>
                <a:gd name="T1" fmla="*/ 14011 h 393"/>
                <a:gd name="T2" fmla="*/ 28330 w 507"/>
                <a:gd name="T3" fmla="*/ 11587 h 393"/>
                <a:gd name="T4" fmla="*/ 29731 w 507"/>
                <a:gd name="T5" fmla="*/ 8870 h 393"/>
                <a:gd name="T6" fmla="*/ 22226 w 507"/>
                <a:gd name="T7" fmla="*/ 7929 h 393"/>
                <a:gd name="T8" fmla="*/ 16190 w 507"/>
                <a:gd name="T9" fmla="*/ 1896 h 393"/>
                <a:gd name="T10" fmla="*/ 13671 w 507"/>
                <a:gd name="T11" fmla="*/ 1477 h 393"/>
                <a:gd name="T12" fmla="*/ 11544 w 507"/>
                <a:gd name="T13" fmla="*/ 1193 h 393"/>
                <a:gd name="T14" fmla="*/ 8775 w 507"/>
                <a:gd name="T15" fmla="*/ 812 h 393"/>
                <a:gd name="T16" fmla="*/ 4324 w 507"/>
                <a:gd name="T17" fmla="*/ 166 h 393"/>
                <a:gd name="T18" fmla="*/ 1249 w 507"/>
                <a:gd name="T19" fmla="*/ 1846 h 393"/>
                <a:gd name="T20" fmla="*/ 1249 w 507"/>
                <a:gd name="T21" fmla="*/ 3216 h 393"/>
                <a:gd name="T22" fmla="*/ 1946 w 507"/>
                <a:gd name="T23" fmla="*/ 4381 h 393"/>
                <a:gd name="T24" fmla="*/ 1793 w 507"/>
                <a:gd name="T25" fmla="*/ 5128 h 393"/>
                <a:gd name="T26" fmla="*/ 995 w 507"/>
                <a:gd name="T27" fmla="*/ 6082 h 393"/>
                <a:gd name="T28" fmla="*/ 698 w 507"/>
                <a:gd name="T29" fmla="*/ 7531 h 393"/>
                <a:gd name="T30" fmla="*/ 1415 w 507"/>
                <a:gd name="T31" fmla="*/ 8728 h 393"/>
                <a:gd name="T32" fmla="*/ 1481 w 507"/>
                <a:gd name="T33" fmla="*/ 9819 h 393"/>
                <a:gd name="T34" fmla="*/ 653 w 507"/>
                <a:gd name="T35" fmla="*/ 10693 h 393"/>
                <a:gd name="T36" fmla="*/ 131 w 507"/>
                <a:gd name="T37" fmla="*/ 11883 h 393"/>
                <a:gd name="T38" fmla="*/ 698 w 507"/>
                <a:gd name="T39" fmla="*/ 13150 h 393"/>
                <a:gd name="T40" fmla="*/ 1283 w 507"/>
                <a:gd name="T41" fmla="*/ 14143 h 393"/>
                <a:gd name="T42" fmla="*/ 950 w 507"/>
                <a:gd name="T43" fmla="*/ 14817 h 393"/>
                <a:gd name="T44" fmla="*/ 531 w 507"/>
                <a:gd name="T45" fmla="*/ 17350 h 393"/>
                <a:gd name="T46" fmla="*/ 2816 w 507"/>
                <a:gd name="T47" fmla="*/ 18909 h 393"/>
                <a:gd name="T48" fmla="*/ 3412 w 507"/>
                <a:gd name="T49" fmla="*/ 18979 h 393"/>
                <a:gd name="T50" fmla="*/ 3700 w 507"/>
                <a:gd name="T51" fmla="*/ 18988 h 393"/>
                <a:gd name="T52" fmla="*/ 3412 w 507"/>
                <a:gd name="T53" fmla="*/ 20579 h 393"/>
                <a:gd name="T54" fmla="*/ 3737 w 507"/>
                <a:gd name="T55" fmla="*/ 20964 h 393"/>
                <a:gd name="T56" fmla="*/ 5412 w 507"/>
                <a:gd name="T57" fmla="*/ 21776 h 393"/>
                <a:gd name="T58" fmla="*/ 8388 w 507"/>
                <a:gd name="T59" fmla="*/ 22348 h 393"/>
                <a:gd name="T60" fmla="*/ 12126 w 507"/>
                <a:gd name="T61" fmla="*/ 22514 h 393"/>
                <a:gd name="T62" fmla="*/ 16786 w 507"/>
                <a:gd name="T63" fmla="*/ 21544 h 393"/>
                <a:gd name="T64" fmla="*/ 20226 w 507"/>
                <a:gd name="T65" fmla="*/ 18617 h 393"/>
                <a:gd name="T66" fmla="*/ 24877 w 507"/>
                <a:gd name="T67" fmla="*/ 19195 h 393"/>
                <a:gd name="T68" fmla="*/ 25106 w 507"/>
                <a:gd name="T69" fmla="*/ 17967 h 393"/>
                <a:gd name="T70" fmla="*/ 27081 w 507"/>
                <a:gd name="T71" fmla="*/ 14011 h 3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7"/>
                <a:gd name="T109" fmla="*/ 0 h 393"/>
                <a:gd name="T110" fmla="*/ 507 w 507"/>
                <a:gd name="T111" fmla="*/ 393 h 3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7" h="393">
                  <a:moveTo>
                    <a:pt x="462" y="244"/>
                  </a:moveTo>
                  <a:cubicBezTo>
                    <a:pt x="483" y="202"/>
                    <a:pt x="483" y="202"/>
                    <a:pt x="483" y="202"/>
                  </a:cubicBezTo>
                  <a:cubicBezTo>
                    <a:pt x="507" y="154"/>
                    <a:pt x="507" y="154"/>
                    <a:pt x="507" y="154"/>
                  </a:cubicBezTo>
                  <a:cubicBezTo>
                    <a:pt x="433" y="144"/>
                    <a:pt x="379" y="138"/>
                    <a:pt x="379" y="138"/>
                  </a:cubicBezTo>
                  <a:cubicBezTo>
                    <a:pt x="371" y="87"/>
                    <a:pt x="331" y="41"/>
                    <a:pt x="276" y="33"/>
                  </a:cubicBezTo>
                  <a:cubicBezTo>
                    <a:pt x="233" y="26"/>
                    <a:pt x="233" y="26"/>
                    <a:pt x="233" y="26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53" y="0"/>
                    <a:pt x="30" y="14"/>
                    <a:pt x="21" y="32"/>
                  </a:cubicBezTo>
                  <a:cubicBezTo>
                    <a:pt x="17" y="40"/>
                    <a:pt x="17" y="47"/>
                    <a:pt x="21" y="56"/>
                  </a:cubicBezTo>
                  <a:cubicBezTo>
                    <a:pt x="24" y="63"/>
                    <a:pt x="30" y="69"/>
                    <a:pt x="33" y="76"/>
                  </a:cubicBezTo>
                  <a:cubicBezTo>
                    <a:pt x="36" y="81"/>
                    <a:pt x="35" y="84"/>
                    <a:pt x="31" y="89"/>
                  </a:cubicBezTo>
                  <a:cubicBezTo>
                    <a:pt x="26" y="95"/>
                    <a:pt x="21" y="100"/>
                    <a:pt x="17" y="106"/>
                  </a:cubicBezTo>
                  <a:cubicBezTo>
                    <a:pt x="13" y="114"/>
                    <a:pt x="9" y="123"/>
                    <a:pt x="12" y="131"/>
                  </a:cubicBezTo>
                  <a:cubicBezTo>
                    <a:pt x="14" y="139"/>
                    <a:pt x="20" y="145"/>
                    <a:pt x="24" y="152"/>
                  </a:cubicBezTo>
                  <a:cubicBezTo>
                    <a:pt x="28" y="158"/>
                    <a:pt x="29" y="164"/>
                    <a:pt x="25" y="171"/>
                  </a:cubicBezTo>
                  <a:cubicBezTo>
                    <a:pt x="22" y="176"/>
                    <a:pt x="16" y="181"/>
                    <a:pt x="11" y="186"/>
                  </a:cubicBezTo>
                  <a:cubicBezTo>
                    <a:pt x="6" y="192"/>
                    <a:pt x="2" y="199"/>
                    <a:pt x="2" y="207"/>
                  </a:cubicBezTo>
                  <a:cubicBezTo>
                    <a:pt x="3" y="215"/>
                    <a:pt x="8" y="222"/>
                    <a:pt x="12" y="229"/>
                  </a:cubicBezTo>
                  <a:cubicBezTo>
                    <a:pt x="16" y="234"/>
                    <a:pt x="21" y="240"/>
                    <a:pt x="22" y="246"/>
                  </a:cubicBezTo>
                  <a:cubicBezTo>
                    <a:pt x="23" y="251"/>
                    <a:pt x="19" y="255"/>
                    <a:pt x="16" y="258"/>
                  </a:cubicBezTo>
                  <a:cubicBezTo>
                    <a:pt x="4" y="270"/>
                    <a:pt x="0" y="287"/>
                    <a:pt x="9" y="302"/>
                  </a:cubicBezTo>
                  <a:cubicBezTo>
                    <a:pt x="16" y="315"/>
                    <a:pt x="32" y="326"/>
                    <a:pt x="48" y="329"/>
                  </a:cubicBezTo>
                  <a:cubicBezTo>
                    <a:pt x="58" y="330"/>
                    <a:pt x="58" y="330"/>
                    <a:pt x="58" y="330"/>
                  </a:cubicBezTo>
                  <a:cubicBezTo>
                    <a:pt x="63" y="331"/>
                    <a:pt x="63" y="331"/>
                    <a:pt x="63" y="331"/>
                  </a:cubicBezTo>
                  <a:cubicBezTo>
                    <a:pt x="55" y="338"/>
                    <a:pt x="52" y="349"/>
                    <a:pt x="58" y="358"/>
                  </a:cubicBezTo>
                  <a:cubicBezTo>
                    <a:pt x="59" y="361"/>
                    <a:pt x="62" y="363"/>
                    <a:pt x="64" y="365"/>
                  </a:cubicBezTo>
                  <a:cubicBezTo>
                    <a:pt x="72" y="372"/>
                    <a:pt x="82" y="376"/>
                    <a:pt x="92" y="379"/>
                  </a:cubicBezTo>
                  <a:cubicBezTo>
                    <a:pt x="108" y="384"/>
                    <a:pt x="126" y="387"/>
                    <a:pt x="143" y="389"/>
                  </a:cubicBezTo>
                  <a:cubicBezTo>
                    <a:pt x="164" y="391"/>
                    <a:pt x="186" y="393"/>
                    <a:pt x="207" y="392"/>
                  </a:cubicBezTo>
                  <a:cubicBezTo>
                    <a:pt x="234" y="391"/>
                    <a:pt x="261" y="386"/>
                    <a:pt x="286" y="375"/>
                  </a:cubicBezTo>
                  <a:cubicBezTo>
                    <a:pt x="310" y="364"/>
                    <a:pt x="330" y="346"/>
                    <a:pt x="345" y="324"/>
                  </a:cubicBezTo>
                  <a:cubicBezTo>
                    <a:pt x="345" y="324"/>
                    <a:pt x="377" y="328"/>
                    <a:pt x="424" y="334"/>
                  </a:cubicBezTo>
                  <a:cubicBezTo>
                    <a:pt x="424" y="326"/>
                    <a:pt x="425" y="319"/>
                    <a:pt x="428" y="313"/>
                  </a:cubicBezTo>
                  <a:lnTo>
                    <a:pt x="462" y="244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6163" name="Freeform 71"/>
            <p:cNvSpPr>
              <a:spLocks noChangeArrowheads="1"/>
            </p:cNvSpPr>
            <p:nvPr/>
          </p:nvSpPr>
          <p:spPr bwMode="auto">
            <a:xfrm rot="766448">
              <a:off x="10508" y="3947"/>
              <a:ext cx="1174" cy="1650"/>
            </a:xfrm>
            <a:custGeom>
              <a:avLst/>
              <a:gdLst>
                <a:gd name="T0" fmla="*/ 6647 w 657"/>
                <a:gd name="T1" fmla="*/ 42008 h 923"/>
                <a:gd name="T2" fmla="*/ 9187 w 657"/>
                <a:gd name="T3" fmla="*/ 45692 h 923"/>
                <a:gd name="T4" fmla="*/ 10805 w 657"/>
                <a:gd name="T5" fmla="*/ 43270 h 923"/>
                <a:gd name="T6" fmla="*/ 12571 w 657"/>
                <a:gd name="T7" fmla="*/ 41257 h 923"/>
                <a:gd name="T8" fmla="*/ 17578 w 657"/>
                <a:gd name="T9" fmla="*/ 35996 h 923"/>
                <a:gd name="T10" fmla="*/ 25601 w 657"/>
                <a:gd name="T11" fmla="*/ 28227 h 923"/>
                <a:gd name="T12" fmla="*/ 31353 w 657"/>
                <a:gd name="T13" fmla="*/ 44057 h 923"/>
                <a:gd name="T14" fmla="*/ 32390 w 657"/>
                <a:gd name="T15" fmla="*/ 53860 h 923"/>
                <a:gd name="T16" fmla="*/ 38224 w 657"/>
                <a:gd name="T17" fmla="*/ 53688 h 923"/>
                <a:gd name="T18" fmla="*/ 35356 w 657"/>
                <a:gd name="T19" fmla="*/ 36293 h 923"/>
                <a:gd name="T20" fmla="*/ 28255 w 657"/>
                <a:gd name="T21" fmla="*/ 21252 h 923"/>
                <a:gd name="T22" fmla="*/ 17505 w 657"/>
                <a:gd name="T23" fmla="*/ 8690 h 923"/>
                <a:gd name="T24" fmla="*/ 4885 w 657"/>
                <a:gd name="T25" fmla="*/ 0 h 923"/>
                <a:gd name="T26" fmla="*/ 2225 w 657"/>
                <a:gd name="T27" fmla="*/ 5125 h 923"/>
                <a:gd name="T28" fmla="*/ 17671 w 657"/>
                <a:gd name="T29" fmla="*/ 17102 h 923"/>
                <a:gd name="T30" fmla="*/ 7394 w 657"/>
                <a:gd name="T31" fmla="*/ 28810 h 923"/>
                <a:gd name="T32" fmla="*/ 581 w 657"/>
                <a:gd name="T33" fmla="*/ 37870 h 923"/>
                <a:gd name="T34" fmla="*/ 0 w 657"/>
                <a:gd name="T35" fmla="*/ 38897 h 923"/>
                <a:gd name="T36" fmla="*/ 6647 w 657"/>
                <a:gd name="T37" fmla="*/ 42008 h 923"/>
                <a:gd name="T38" fmla="*/ 6647 w 657"/>
                <a:gd name="T39" fmla="*/ 42008 h 9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57"/>
                <a:gd name="T61" fmla="*/ 0 h 923"/>
                <a:gd name="T62" fmla="*/ 657 w 657"/>
                <a:gd name="T63" fmla="*/ 923 h 9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57" h="923">
                  <a:moveTo>
                    <a:pt x="114" y="720"/>
                  </a:moveTo>
                  <a:cubicBezTo>
                    <a:pt x="143" y="747"/>
                    <a:pt x="155" y="768"/>
                    <a:pt x="158" y="783"/>
                  </a:cubicBezTo>
                  <a:cubicBezTo>
                    <a:pt x="167" y="769"/>
                    <a:pt x="176" y="755"/>
                    <a:pt x="186" y="742"/>
                  </a:cubicBezTo>
                  <a:cubicBezTo>
                    <a:pt x="195" y="730"/>
                    <a:pt x="205" y="719"/>
                    <a:pt x="216" y="707"/>
                  </a:cubicBezTo>
                  <a:cubicBezTo>
                    <a:pt x="243" y="677"/>
                    <a:pt x="273" y="647"/>
                    <a:pt x="302" y="617"/>
                  </a:cubicBezTo>
                  <a:cubicBezTo>
                    <a:pt x="347" y="572"/>
                    <a:pt x="394" y="528"/>
                    <a:pt x="440" y="484"/>
                  </a:cubicBezTo>
                  <a:cubicBezTo>
                    <a:pt x="486" y="568"/>
                    <a:pt x="520" y="660"/>
                    <a:pt x="539" y="755"/>
                  </a:cubicBezTo>
                  <a:cubicBezTo>
                    <a:pt x="550" y="810"/>
                    <a:pt x="556" y="866"/>
                    <a:pt x="557" y="923"/>
                  </a:cubicBezTo>
                  <a:cubicBezTo>
                    <a:pt x="657" y="920"/>
                    <a:pt x="657" y="920"/>
                    <a:pt x="657" y="920"/>
                  </a:cubicBezTo>
                  <a:cubicBezTo>
                    <a:pt x="655" y="819"/>
                    <a:pt x="638" y="719"/>
                    <a:pt x="608" y="622"/>
                  </a:cubicBezTo>
                  <a:cubicBezTo>
                    <a:pt x="579" y="531"/>
                    <a:pt x="538" y="444"/>
                    <a:pt x="486" y="364"/>
                  </a:cubicBezTo>
                  <a:cubicBezTo>
                    <a:pt x="434" y="285"/>
                    <a:pt x="372" y="212"/>
                    <a:pt x="301" y="149"/>
                  </a:cubicBezTo>
                  <a:cubicBezTo>
                    <a:pt x="235" y="91"/>
                    <a:pt x="162" y="40"/>
                    <a:pt x="84" y="0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139" y="141"/>
                    <a:pt x="229" y="211"/>
                    <a:pt x="304" y="293"/>
                  </a:cubicBezTo>
                  <a:cubicBezTo>
                    <a:pt x="245" y="359"/>
                    <a:pt x="185" y="426"/>
                    <a:pt x="127" y="494"/>
                  </a:cubicBezTo>
                  <a:cubicBezTo>
                    <a:pt x="85" y="543"/>
                    <a:pt x="42" y="593"/>
                    <a:pt x="10" y="649"/>
                  </a:cubicBezTo>
                  <a:cubicBezTo>
                    <a:pt x="6" y="655"/>
                    <a:pt x="3" y="661"/>
                    <a:pt x="0" y="667"/>
                  </a:cubicBezTo>
                  <a:cubicBezTo>
                    <a:pt x="51" y="671"/>
                    <a:pt x="94" y="701"/>
                    <a:pt x="114" y="720"/>
                  </a:cubicBezTo>
                  <a:cubicBezTo>
                    <a:pt x="143" y="747"/>
                    <a:pt x="94" y="701"/>
                    <a:pt x="114" y="72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6164" name="Freeform 72"/>
            <p:cNvSpPr>
              <a:spLocks noChangeArrowheads="1"/>
            </p:cNvSpPr>
            <p:nvPr/>
          </p:nvSpPr>
          <p:spPr bwMode="auto">
            <a:xfrm rot="766448">
              <a:off x="9415" y="5438"/>
              <a:ext cx="797" cy="983"/>
            </a:xfrm>
            <a:custGeom>
              <a:avLst/>
              <a:gdLst>
                <a:gd name="T0" fmla="*/ 23803 w 446"/>
                <a:gd name="T1" fmla="*/ 24058 h 551"/>
                <a:gd name="T2" fmla="*/ 24841 w 446"/>
                <a:gd name="T3" fmla="*/ 19157 h 551"/>
                <a:gd name="T4" fmla="*/ 23218 w 446"/>
                <a:gd name="T5" fmla="*/ 13412 h 551"/>
                <a:gd name="T6" fmla="*/ 25953 w 446"/>
                <a:gd name="T7" fmla="*/ 7482 h 551"/>
                <a:gd name="T8" fmla="*/ 24914 w 446"/>
                <a:gd name="T9" fmla="*/ 6901 h 551"/>
                <a:gd name="T10" fmla="*/ 21651 w 446"/>
                <a:gd name="T11" fmla="*/ 3902 h 551"/>
                <a:gd name="T12" fmla="*/ 19607 w 446"/>
                <a:gd name="T13" fmla="*/ 2055 h 551"/>
                <a:gd name="T14" fmla="*/ 17346 w 446"/>
                <a:gd name="T15" fmla="*/ 0 h 551"/>
                <a:gd name="T16" fmla="*/ 13524 w 446"/>
                <a:gd name="T17" fmla="*/ 8228 h 551"/>
                <a:gd name="T18" fmla="*/ 5831 w 446"/>
                <a:gd name="T19" fmla="*/ 11964 h 551"/>
                <a:gd name="T20" fmla="*/ 5120 w 446"/>
                <a:gd name="T21" fmla="*/ 13412 h 551"/>
                <a:gd name="T22" fmla="*/ 3721 w 446"/>
                <a:gd name="T23" fmla="*/ 16160 h 551"/>
                <a:gd name="T24" fmla="*/ 2516 w 446"/>
                <a:gd name="T25" fmla="*/ 18577 h 551"/>
                <a:gd name="T26" fmla="*/ 531 w 446"/>
                <a:gd name="T27" fmla="*/ 22538 h 551"/>
                <a:gd name="T28" fmla="*/ 1112 w 446"/>
                <a:gd name="T29" fmla="*/ 25818 h 551"/>
                <a:gd name="T30" fmla="*/ 2318 w 446"/>
                <a:gd name="T31" fmla="*/ 26398 h 551"/>
                <a:gd name="T32" fmla="*/ 3721 w 446"/>
                <a:gd name="T33" fmla="*/ 26115 h 551"/>
                <a:gd name="T34" fmla="*/ 4496 w 446"/>
                <a:gd name="T35" fmla="*/ 26277 h 551"/>
                <a:gd name="T36" fmla="*/ 5120 w 446"/>
                <a:gd name="T37" fmla="*/ 27312 h 551"/>
                <a:gd name="T38" fmla="*/ 6346 w 446"/>
                <a:gd name="T39" fmla="*/ 28170 h 551"/>
                <a:gd name="T40" fmla="*/ 7779 w 446"/>
                <a:gd name="T41" fmla="*/ 27961 h 551"/>
                <a:gd name="T42" fmla="*/ 8942 w 446"/>
                <a:gd name="T43" fmla="*/ 28170 h 551"/>
                <a:gd name="T44" fmla="*/ 9605 w 446"/>
                <a:gd name="T45" fmla="*/ 29274 h 551"/>
                <a:gd name="T46" fmla="*/ 10650 w 446"/>
                <a:gd name="T47" fmla="*/ 30077 h 551"/>
                <a:gd name="T48" fmla="*/ 12043 w 446"/>
                <a:gd name="T49" fmla="*/ 29924 h 551"/>
                <a:gd name="T50" fmla="*/ 13154 w 446"/>
                <a:gd name="T51" fmla="*/ 29692 h 551"/>
                <a:gd name="T52" fmla="*/ 13683 w 446"/>
                <a:gd name="T53" fmla="*/ 30380 h 551"/>
                <a:gd name="T54" fmla="*/ 16349 w 446"/>
                <a:gd name="T55" fmla="*/ 31303 h 551"/>
                <a:gd name="T56" fmla="*/ 18113 w 446"/>
                <a:gd name="T57" fmla="*/ 29731 h 551"/>
                <a:gd name="T58" fmla="*/ 19659 w 446"/>
                <a:gd name="T59" fmla="*/ 26643 h 551"/>
                <a:gd name="T60" fmla="*/ 20847 w 446"/>
                <a:gd name="T61" fmla="*/ 27272 h 551"/>
                <a:gd name="T62" fmla="*/ 22341 w 446"/>
                <a:gd name="T63" fmla="*/ 26760 h 551"/>
                <a:gd name="T64" fmla="*/ 23803 w 446"/>
                <a:gd name="T65" fmla="*/ 24058 h 551"/>
                <a:gd name="T66" fmla="*/ 23803 w 446"/>
                <a:gd name="T67" fmla="*/ 24058 h 5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6"/>
                <a:gd name="T103" fmla="*/ 0 h 551"/>
                <a:gd name="T104" fmla="*/ 446 w 446"/>
                <a:gd name="T105" fmla="*/ 551 h 5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6" h="551">
                  <a:moveTo>
                    <a:pt x="409" y="418"/>
                  </a:moveTo>
                  <a:cubicBezTo>
                    <a:pt x="416" y="390"/>
                    <a:pt x="425" y="362"/>
                    <a:pt x="427" y="333"/>
                  </a:cubicBezTo>
                  <a:cubicBezTo>
                    <a:pt x="430" y="297"/>
                    <a:pt x="421" y="262"/>
                    <a:pt x="399" y="233"/>
                  </a:cubicBezTo>
                  <a:cubicBezTo>
                    <a:pt x="399" y="233"/>
                    <a:pt x="418" y="190"/>
                    <a:pt x="446" y="130"/>
                  </a:cubicBezTo>
                  <a:cubicBezTo>
                    <a:pt x="439" y="128"/>
                    <a:pt x="433" y="125"/>
                    <a:pt x="428" y="120"/>
                  </a:cubicBezTo>
                  <a:cubicBezTo>
                    <a:pt x="372" y="68"/>
                    <a:pt x="372" y="68"/>
                    <a:pt x="372" y="68"/>
                  </a:cubicBezTo>
                  <a:cubicBezTo>
                    <a:pt x="337" y="36"/>
                    <a:pt x="337" y="36"/>
                    <a:pt x="337" y="36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60" y="81"/>
                    <a:pt x="232" y="143"/>
                    <a:pt x="232" y="143"/>
                  </a:cubicBezTo>
                  <a:cubicBezTo>
                    <a:pt x="181" y="135"/>
                    <a:pt x="125" y="159"/>
                    <a:pt x="100" y="208"/>
                  </a:cubicBezTo>
                  <a:cubicBezTo>
                    <a:pt x="88" y="233"/>
                    <a:pt x="88" y="233"/>
                    <a:pt x="88" y="233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43" y="323"/>
                    <a:pt x="43" y="323"/>
                    <a:pt x="43" y="323"/>
                  </a:cubicBezTo>
                  <a:cubicBezTo>
                    <a:pt x="9" y="392"/>
                    <a:pt x="9" y="392"/>
                    <a:pt x="9" y="392"/>
                  </a:cubicBezTo>
                  <a:cubicBezTo>
                    <a:pt x="0" y="410"/>
                    <a:pt x="6" y="435"/>
                    <a:pt x="19" y="449"/>
                  </a:cubicBezTo>
                  <a:cubicBezTo>
                    <a:pt x="25" y="455"/>
                    <a:pt x="32" y="460"/>
                    <a:pt x="40" y="459"/>
                  </a:cubicBezTo>
                  <a:cubicBezTo>
                    <a:pt x="48" y="459"/>
                    <a:pt x="56" y="455"/>
                    <a:pt x="64" y="454"/>
                  </a:cubicBezTo>
                  <a:cubicBezTo>
                    <a:pt x="69" y="452"/>
                    <a:pt x="73" y="452"/>
                    <a:pt x="77" y="457"/>
                  </a:cubicBezTo>
                  <a:cubicBezTo>
                    <a:pt x="81" y="463"/>
                    <a:pt x="84" y="469"/>
                    <a:pt x="88" y="475"/>
                  </a:cubicBezTo>
                  <a:cubicBezTo>
                    <a:pt x="93" y="482"/>
                    <a:pt x="100" y="489"/>
                    <a:pt x="109" y="490"/>
                  </a:cubicBezTo>
                  <a:cubicBezTo>
                    <a:pt x="118" y="492"/>
                    <a:pt x="126" y="488"/>
                    <a:pt x="134" y="486"/>
                  </a:cubicBezTo>
                  <a:cubicBezTo>
                    <a:pt x="142" y="484"/>
                    <a:pt x="149" y="484"/>
                    <a:pt x="154" y="490"/>
                  </a:cubicBezTo>
                  <a:cubicBezTo>
                    <a:pt x="159" y="496"/>
                    <a:pt x="161" y="503"/>
                    <a:pt x="165" y="509"/>
                  </a:cubicBezTo>
                  <a:cubicBezTo>
                    <a:pt x="169" y="516"/>
                    <a:pt x="175" y="522"/>
                    <a:pt x="183" y="523"/>
                  </a:cubicBezTo>
                  <a:cubicBezTo>
                    <a:pt x="191" y="524"/>
                    <a:pt x="199" y="522"/>
                    <a:pt x="207" y="520"/>
                  </a:cubicBezTo>
                  <a:cubicBezTo>
                    <a:pt x="213" y="518"/>
                    <a:pt x="220" y="515"/>
                    <a:pt x="226" y="516"/>
                  </a:cubicBezTo>
                  <a:cubicBezTo>
                    <a:pt x="231" y="518"/>
                    <a:pt x="233" y="524"/>
                    <a:pt x="235" y="528"/>
                  </a:cubicBezTo>
                  <a:cubicBezTo>
                    <a:pt x="245" y="545"/>
                    <a:pt x="264" y="551"/>
                    <a:pt x="281" y="544"/>
                  </a:cubicBezTo>
                  <a:cubicBezTo>
                    <a:pt x="293" y="539"/>
                    <a:pt x="305" y="529"/>
                    <a:pt x="311" y="517"/>
                  </a:cubicBezTo>
                  <a:cubicBezTo>
                    <a:pt x="338" y="463"/>
                    <a:pt x="338" y="463"/>
                    <a:pt x="338" y="463"/>
                  </a:cubicBezTo>
                  <a:cubicBezTo>
                    <a:pt x="341" y="470"/>
                    <a:pt x="351" y="474"/>
                    <a:pt x="358" y="474"/>
                  </a:cubicBezTo>
                  <a:cubicBezTo>
                    <a:pt x="368" y="474"/>
                    <a:pt x="377" y="470"/>
                    <a:pt x="384" y="465"/>
                  </a:cubicBezTo>
                  <a:cubicBezTo>
                    <a:pt x="398" y="453"/>
                    <a:pt x="405" y="435"/>
                    <a:pt x="409" y="418"/>
                  </a:cubicBezTo>
                  <a:cubicBezTo>
                    <a:pt x="416" y="389"/>
                    <a:pt x="402" y="447"/>
                    <a:pt x="409" y="418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6165" name="Freeform 73"/>
            <p:cNvSpPr>
              <a:spLocks noChangeArrowheads="1"/>
            </p:cNvSpPr>
            <p:nvPr/>
          </p:nvSpPr>
          <p:spPr bwMode="auto">
            <a:xfrm rot="766448">
              <a:off x="9844" y="5645"/>
              <a:ext cx="1446" cy="1749"/>
            </a:xfrm>
            <a:custGeom>
              <a:avLst/>
              <a:gdLst>
                <a:gd name="T0" fmla="*/ 41013 w 810"/>
                <a:gd name="T1" fmla="*/ 0 h 980"/>
                <a:gd name="T2" fmla="*/ 41013 w 810"/>
                <a:gd name="T3" fmla="*/ 0 h 980"/>
                <a:gd name="T4" fmla="*/ 40779 w 810"/>
                <a:gd name="T5" fmla="*/ 0 h 980"/>
                <a:gd name="T6" fmla="*/ 33047 w 810"/>
                <a:gd name="T7" fmla="*/ 24914 h 980"/>
                <a:gd name="T8" fmla="*/ 18382 w 810"/>
                <a:gd name="T9" fmla="*/ 18684 h 980"/>
                <a:gd name="T10" fmla="*/ 13041 w 810"/>
                <a:gd name="T11" fmla="*/ 16678 h 980"/>
                <a:gd name="T12" fmla="*/ 6925 w 810"/>
                <a:gd name="T13" fmla="*/ 15348 h 980"/>
                <a:gd name="T14" fmla="*/ 6543 w 810"/>
                <a:gd name="T15" fmla="*/ 21902 h 980"/>
                <a:gd name="T16" fmla="*/ 4277 w 810"/>
                <a:gd name="T17" fmla="*/ 26181 h 980"/>
                <a:gd name="T18" fmla="*/ 7578 w 810"/>
                <a:gd name="T19" fmla="*/ 27049 h 980"/>
                <a:gd name="T20" fmla="*/ 9860 w 810"/>
                <a:gd name="T21" fmla="*/ 27991 h 980"/>
                <a:gd name="T22" fmla="*/ 16283 w 810"/>
                <a:gd name="T23" fmla="*/ 31014 h 980"/>
                <a:gd name="T24" fmla="*/ 24889 w 810"/>
                <a:gd name="T25" fmla="*/ 35505 h 980"/>
                <a:gd name="T26" fmla="*/ 0 w 810"/>
                <a:gd name="T27" fmla="*/ 50990 h 980"/>
                <a:gd name="T28" fmla="*/ 1733 w 810"/>
                <a:gd name="T29" fmla="*/ 56511 h 980"/>
                <a:gd name="T30" fmla="*/ 1899 w 810"/>
                <a:gd name="T31" fmla="*/ 56459 h 980"/>
                <a:gd name="T32" fmla="*/ 1980 w 810"/>
                <a:gd name="T33" fmla="*/ 56511 h 980"/>
                <a:gd name="T34" fmla="*/ 15956 w 810"/>
                <a:gd name="T35" fmla="*/ 50203 h 980"/>
                <a:gd name="T36" fmla="*/ 27824 w 810"/>
                <a:gd name="T37" fmla="*/ 41066 h 980"/>
                <a:gd name="T38" fmla="*/ 38055 w 810"/>
                <a:gd name="T39" fmla="*/ 28287 h 980"/>
                <a:gd name="T40" fmla="*/ 44610 w 810"/>
                <a:gd name="T41" fmla="*/ 13250 h 980"/>
                <a:gd name="T42" fmla="*/ 46799 w 810"/>
                <a:gd name="T43" fmla="*/ 296 h 980"/>
                <a:gd name="T44" fmla="*/ 41013 w 810"/>
                <a:gd name="T45" fmla="*/ 0 h 9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10"/>
                <a:gd name="T70" fmla="*/ 0 h 980"/>
                <a:gd name="T71" fmla="*/ 810 w 810"/>
                <a:gd name="T72" fmla="*/ 980 h 9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10" h="980">
                  <a:moveTo>
                    <a:pt x="710" y="0"/>
                  </a:moveTo>
                  <a:cubicBezTo>
                    <a:pt x="710" y="0"/>
                    <a:pt x="710" y="0"/>
                    <a:pt x="710" y="0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699" y="149"/>
                    <a:pt x="652" y="298"/>
                    <a:pt x="572" y="432"/>
                  </a:cubicBezTo>
                  <a:cubicBezTo>
                    <a:pt x="488" y="395"/>
                    <a:pt x="403" y="358"/>
                    <a:pt x="318" y="324"/>
                  </a:cubicBezTo>
                  <a:cubicBezTo>
                    <a:pt x="288" y="311"/>
                    <a:pt x="257" y="299"/>
                    <a:pt x="226" y="289"/>
                  </a:cubicBezTo>
                  <a:cubicBezTo>
                    <a:pt x="191" y="278"/>
                    <a:pt x="155" y="272"/>
                    <a:pt x="120" y="266"/>
                  </a:cubicBezTo>
                  <a:cubicBezTo>
                    <a:pt x="130" y="304"/>
                    <a:pt x="123" y="343"/>
                    <a:pt x="113" y="380"/>
                  </a:cubicBezTo>
                  <a:cubicBezTo>
                    <a:pt x="105" y="406"/>
                    <a:pt x="100" y="440"/>
                    <a:pt x="74" y="454"/>
                  </a:cubicBezTo>
                  <a:cubicBezTo>
                    <a:pt x="93" y="458"/>
                    <a:pt x="112" y="463"/>
                    <a:pt x="131" y="469"/>
                  </a:cubicBezTo>
                  <a:cubicBezTo>
                    <a:pt x="145" y="474"/>
                    <a:pt x="158" y="479"/>
                    <a:pt x="171" y="485"/>
                  </a:cubicBezTo>
                  <a:cubicBezTo>
                    <a:pt x="209" y="501"/>
                    <a:pt x="246" y="519"/>
                    <a:pt x="282" y="538"/>
                  </a:cubicBezTo>
                  <a:cubicBezTo>
                    <a:pt x="332" y="563"/>
                    <a:pt x="382" y="590"/>
                    <a:pt x="431" y="616"/>
                  </a:cubicBezTo>
                  <a:cubicBezTo>
                    <a:pt x="312" y="741"/>
                    <a:pt x="161" y="834"/>
                    <a:pt x="0" y="884"/>
                  </a:cubicBezTo>
                  <a:cubicBezTo>
                    <a:pt x="30" y="980"/>
                    <a:pt x="30" y="980"/>
                    <a:pt x="30" y="980"/>
                  </a:cubicBezTo>
                  <a:cubicBezTo>
                    <a:pt x="31" y="980"/>
                    <a:pt x="32" y="979"/>
                    <a:pt x="33" y="979"/>
                  </a:cubicBezTo>
                  <a:cubicBezTo>
                    <a:pt x="34" y="980"/>
                    <a:pt x="34" y="980"/>
                    <a:pt x="34" y="980"/>
                  </a:cubicBezTo>
                  <a:cubicBezTo>
                    <a:pt x="118" y="954"/>
                    <a:pt x="200" y="917"/>
                    <a:pt x="276" y="871"/>
                  </a:cubicBezTo>
                  <a:cubicBezTo>
                    <a:pt x="350" y="826"/>
                    <a:pt x="420" y="773"/>
                    <a:pt x="482" y="712"/>
                  </a:cubicBezTo>
                  <a:cubicBezTo>
                    <a:pt x="550" y="646"/>
                    <a:pt x="609" y="571"/>
                    <a:pt x="659" y="490"/>
                  </a:cubicBezTo>
                  <a:cubicBezTo>
                    <a:pt x="708" y="409"/>
                    <a:pt x="746" y="321"/>
                    <a:pt x="772" y="230"/>
                  </a:cubicBezTo>
                  <a:cubicBezTo>
                    <a:pt x="793" y="157"/>
                    <a:pt x="806" y="81"/>
                    <a:pt x="810" y="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</p:grpSp>
      <p:sp>
        <p:nvSpPr>
          <p:cNvPr id="73" name="Text Placeholder 2"/>
          <p:cNvSpPr txBox="1">
            <a:spLocks noChangeArrowheads="1"/>
          </p:cNvSpPr>
          <p:nvPr/>
        </p:nvSpPr>
        <p:spPr bwMode="auto">
          <a:xfrm>
            <a:off x="1550988" y="3624263"/>
            <a:ext cx="296227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5" rIns="68568" bIns="34285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565656"/>
                </a:solidFill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心藏神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又稱為主神明或主神志，是指心有統帥全身臟腑、形體、官竅得生理活動和人的精神，意識、思維等心理活動的功能</a:t>
            </a:r>
            <a:r>
              <a:rPr lang="zh-CN" altLang="en-US" sz="1000" dirty="0"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。</a:t>
            </a:r>
          </a:p>
        </p:txBody>
      </p:sp>
      <p:sp>
        <p:nvSpPr>
          <p:cNvPr id="74" name="Text Placeholder 2"/>
          <p:cNvSpPr txBox="1">
            <a:spLocks noChangeArrowheads="1"/>
          </p:cNvSpPr>
          <p:nvPr/>
        </p:nvSpPr>
        <p:spPr bwMode="auto">
          <a:xfrm>
            <a:off x="7736205" y="3992880"/>
            <a:ext cx="3537585" cy="213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5" rIns="68568" bIns="34285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rgbClr val="565656"/>
                </a:solidFill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總結</a:t>
            </a:r>
            <a:endParaRPr lang="en-US" altLang="zh-CN" sz="1400" b="1" dirty="0" smtClean="0">
              <a:solidFill>
                <a:srgbClr val="565656"/>
              </a:solidFill>
              <a:latin typeface="方正宋刻本秀楷简体" charset="0"/>
              <a:ea typeface="方正宋刻本秀楷简体" charset="0"/>
              <a:sym typeface="宋体" panose="02010600030101010101" pitchFamily="2" charset="-122"/>
            </a:endParaRPr>
          </a:p>
          <a:p>
            <a:pPr algn="l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心血充足，心神才能得到營養。</a:t>
            </a:r>
          </a:p>
          <a:p>
            <a:pPr algn="l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心血充足，才能保持晚上深層的睡眠。</a:t>
            </a:r>
            <a:endParaRPr lang="zh-CN" altLang="en-US" sz="1000" dirty="0">
              <a:latin typeface="方正宋刻本秀楷简体" charset="0"/>
              <a:ea typeface="方正宋刻本秀楷简体" charset="0"/>
              <a:sym typeface="宋体" panose="02010600030101010101" pitchFamily="2" charset="-122"/>
            </a:endParaRPr>
          </a:p>
        </p:txBody>
      </p:sp>
      <p:sp>
        <p:nvSpPr>
          <p:cNvPr id="75" name="Text Placeholder 2"/>
          <p:cNvSpPr txBox="1">
            <a:spLocks noChangeArrowheads="1"/>
          </p:cNvSpPr>
          <p:nvPr/>
        </p:nvSpPr>
        <p:spPr bwMode="auto">
          <a:xfrm>
            <a:off x="7735888" y="1782763"/>
            <a:ext cx="2973387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5" rIns="68568" bIns="34285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565656"/>
                </a:solidFill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主血脈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心氣推動血液在脈管中的運行，流注全身，發揮營養和滋潤作用。</a:t>
            </a:r>
          </a:p>
        </p:txBody>
      </p:sp>
      <p:sp>
        <p:nvSpPr>
          <p:cNvPr id="76" name="Text Placeholder 2"/>
          <p:cNvSpPr txBox="1">
            <a:spLocks noChangeArrowheads="1"/>
          </p:cNvSpPr>
          <p:nvPr/>
        </p:nvSpPr>
        <p:spPr bwMode="auto">
          <a:xfrm>
            <a:off x="1549400" y="1782763"/>
            <a:ext cx="2963863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5" rIns="68568" bIns="34285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565656"/>
                </a:solidFill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五行屬火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/>
      <p:bldP spid="73" grpId="0"/>
      <p:bldP spid="73" grpId="1"/>
      <p:bldP spid="74" grpId="0"/>
      <p:bldP spid="75" grpId="0"/>
      <p:bldP spid="75" grpId="1"/>
      <p:bldP spid="76" grpId="0"/>
      <p:bldP spid="7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863" y="277813"/>
            <a:ext cx="11598275" cy="6303962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6" name="图片 5" descr="花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-9525"/>
            <a:ext cx="32940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3875" y="527050"/>
            <a:ext cx="28178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9600">
                <a:solidFill>
                  <a:srgbClr val="565656"/>
                </a:solidFill>
                <a:latin typeface="方正宋刻本秀楷简体" charset="0"/>
                <a:ea typeface="方正宋刻本秀楷简体" charset="0"/>
              </a:rPr>
              <a:t>肝</a:t>
            </a:r>
          </a:p>
        </p:txBody>
      </p:sp>
      <p:grpSp>
        <p:nvGrpSpPr>
          <p:cNvPr id="3" name="组合 6"/>
          <p:cNvGrpSpPr/>
          <p:nvPr/>
        </p:nvGrpSpPr>
        <p:grpSpPr bwMode="auto">
          <a:xfrm>
            <a:off x="4822825" y="731838"/>
            <a:ext cx="2514600" cy="2551112"/>
            <a:chOff x="7724" y="3377"/>
            <a:chExt cx="3958" cy="4016"/>
          </a:xfrm>
        </p:grpSpPr>
        <p:sp>
          <p:nvSpPr>
            <p:cNvPr id="7178" name="AutoShape 61"/>
            <p:cNvSpPr>
              <a:spLocks noChangeAspect="1" noChangeArrowheads="1" noTextEdit="1"/>
            </p:cNvSpPr>
            <p:nvPr/>
          </p:nvSpPr>
          <p:spPr bwMode="auto">
            <a:xfrm rot="766448">
              <a:off x="7724" y="3422"/>
              <a:ext cx="3810" cy="3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7179" name="Freeform 63"/>
            <p:cNvSpPr>
              <a:spLocks noChangeArrowheads="1"/>
            </p:cNvSpPr>
            <p:nvPr/>
          </p:nvSpPr>
          <p:spPr bwMode="auto">
            <a:xfrm rot="766448">
              <a:off x="8530" y="3377"/>
              <a:ext cx="2140" cy="1098"/>
            </a:xfrm>
            <a:custGeom>
              <a:avLst/>
              <a:gdLst>
                <a:gd name="T0" fmla="*/ 43109 w 1198"/>
                <a:gd name="T1" fmla="*/ 29239 h 615"/>
                <a:gd name="T2" fmla="*/ 45776 w 1198"/>
                <a:gd name="T3" fmla="*/ 28411 h 615"/>
                <a:gd name="T4" fmla="*/ 43416 w 1198"/>
                <a:gd name="T5" fmla="*/ 25615 h 615"/>
                <a:gd name="T6" fmla="*/ 41267 w 1198"/>
                <a:gd name="T7" fmla="*/ 22314 h 615"/>
                <a:gd name="T8" fmla="*/ 37143 w 1198"/>
                <a:gd name="T9" fmla="*/ 14969 h 615"/>
                <a:gd name="T10" fmla="*/ 33215 w 1198"/>
                <a:gd name="T11" fmla="*/ 7347 h 615"/>
                <a:gd name="T12" fmla="*/ 50656 w 1198"/>
                <a:gd name="T13" fmla="*/ 6259 h 615"/>
                <a:gd name="T14" fmla="*/ 67219 w 1198"/>
                <a:gd name="T15" fmla="*/ 9936 h 615"/>
                <a:gd name="T16" fmla="*/ 67258 w 1198"/>
                <a:gd name="T17" fmla="*/ 9846 h 615"/>
                <a:gd name="T18" fmla="*/ 67446 w 1198"/>
                <a:gd name="T19" fmla="*/ 9936 h 615"/>
                <a:gd name="T20" fmla="*/ 69532 w 1198"/>
                <a:gd name="T21" fmla="*/ 4501 h 615"/>
                <a:gd name="T22" fmla="*/ 53055 w 1198"/>
                <a:gd name="T23" fmla="*/ 650 h 615"/>
                <a:gd name="T24" fmla="*/ 35505 w 1198"/>
                <a:gd name="T25" fmla="*/ 1036 h 615"/>
                <a:gd name="T26" fmla="*/ 20007 w 1198"/>
                <a:gd name="T27" fmla="*/ 5731 h 615"/>
                <a:gd name="T28" fmla="*/ 6850 w 1198"/>
                <a:gd name="T29" fmla="*/ 13819 h 615"/>
                <a:gd name="T30" fmla="*/ 0 w 1198"/>
                <a:gd name="T31" fmla="*/ 19794 h 615"/>
                <a:gd name="T32" fmla="*/ 4001 w 1198"/>
                <a:gd name="T33" fmla="*/ 23703 h 615"/>
                <a:gd name="T34" fmla="*/ 4123 w 1198"/>
                <a:gd name="T35" fmla="*/ 23833 h 615"/>
                <a:gd name="T36" fmla="*/ 9582 w 1198"/>
                <a:gd name="T37" fmla="*/ 19007 h 615"/>
                <a:gd name="T38" fmla="*/ 15732 w 1198"/>
                <a:gd name="T39" fmla="*/ 14644 h 615"/>
                <a:gd name="T40" fmla="*/ 20444 w 1198"/>
                <a:gd name="T41" fmla="*/ 11917 h 615"/>
                <a:gd name="T42" fmla="*/ 29379 w 1198"/>
                <a:gd name="T43" fmla="*/ 25911 h 615"/>
                <a:gd name="T44" fmla="*/ 33520 w 1198"/>
                <a:gd name="T45" fmla="*/ 31876 h 615"/>
                <a:gd name="T46" fmla="*/ 33520 w 1198"/>
                <a:gd name="T47" fmla="*/ 31876 h 615"/>
                <a:gd name="T48" fmla="*/ 37071 w 1198"/>
                <a:gd name="T49" fmla="*/ 35550 h 615"/>
                <a:gd name="T50" fmla="*/ 43109 w 1198"/>
                <a:gd name="T51" fmla="*/ 29239 h 615"/>
                <a:gd name="T52" fmla="*/ 43109 w 1198"/>
                <a:gd name="T53" fmla="*/ 29239 h 6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98"/>
                <a:gd name="T82" fmla="*/ 0 h 615"/>
                <a:gd name="T83" fmla="*/ 1198 w 1198"/>
                <a:gd name="T84" fmla="*/ 615 h 6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98" h="615">
                  <a:moveTo>
                    <a:pt x="743" y="506"/>
                  </a:moveTo>
                  <a:cubicBezTo>
                    <a:pt x="762" y="495"/>
                    <a:pt x="777" y="491"/>
                    <a:pt x="789" y="491"/>
                  </a:cubicBezTo>
                  <a:cubicBezTo>
                    <a:pt x="775" y="476"/>
                    <a:pt x="760" y="460"/>
                    <a:pt x="748" y="443"/>
                  </a:cubicBezTo>
                  <a:cubicBezTo>
                    <a:pt x="735" y="425"/>
                    <a:pt x="723" y="405"/>
                    <a:pt x="711" y="386"/>
                  </a:cubicBezTo>
                  <a:cubicBezTo>
                    <a:pt x="686" y="344"/>
                    <a:pt x="663" y="302"/>
                    <a:pt x="640" y="259"/>
                  </a:cubicBezTo>
                  <a:cubicBezTo>
                    <a:pt x="617" y="215"/>
                    <a:pt x="594" y="171"/>
                    <a:pt x="572" y="127"/>
                  </a:cubicBezTo>
                  <a:cubicBezTo>
                    <a:pt x="670" y="105"/>
                    <a:pt x="772" y="99"/>
                    <a:pt x="873" y="108"/>
                  </a:cubicBezTo>
                  <a:cubicBezTo>
                    <a:pt x="970" y="116"/>
                    <a:pt x="1067" y="137"/>
                    <a:pt x="1158" y="172"/>
                  </a:cubicBezTo>
                  <a:cubicBezTo>
                    <a:pt x="1159" y="170"/>
                    <a:pt x="1159" y="170"/>
                    <a:pt x="1159" y="170"/>
                  </a:cubicBezTo>
                  <a:cubicBezTo>
                    <a:pt x="1160" y="171"/>
                    <a:pt x="1161" y="171"/>
                    <a:pt x="1162" y="172"/>
                  </a:cubicBezTo>
                  <a:cubicBezTo>
                    <a:pt x="1198" y="78"/>
                    <a:pt x="1198" y="78"/>
                    <a:pt x="1198" y="78"/>
                  </a:cubicBezTo>
                  <a:cubicBezTo>
                    <a:pt x="1107" y="43"/>
                    <a:pt x="1011" y="22"/>
                    <a:pt x="914" y="11"/>
                  </a:cubicBezTo>
                  <a:cubicBezTo>
                    <a:pt x="814" y="0"/>
                    <a:pt x="712" y="2"/>
                    <a:pt x="612" y="18"/>
                  </a:cubicBezTo>
                  <a:cubicBezTo>
                    <a:pt x="520" y="33"/>
                    <a:pt x="430" y="60"/>
                    <a:pt x="345" y="99"/>
                  </a:cubicBezTo>
                  <a:cubicBezTo>
                    <a:pt x="264" y="136"/>
                    <a:pt x="188" y="184"/>
                    <a:pt x="118" y="239"/>
                  </a:cubicBezTo>
                  <a:cubicBezTo>
                    <a:pt x="77" y="271"/>
                    <a:pt x="36" y="305"/>
                    <a:pt x="0" y="342"/>
                  </a:cubicBezTo>
                  <a:cubicBezTo>
                    <a:pt x="69" y="410"/>
                    <a:pt x="69" y="410"/>
                    <a:pt x="69" y="410"/>
                  </a:cubicBezTo>
                  <a:cubicBezTo>
                    <a:pt x="71" y="412"/>
                    <a:pt x="71" y="412"/>
                    <a:pt x="71" y="412"/>
                  </a:cubicBezTo>
                  <a:cubicBezTo>
                    <a:pt x="100" y="382"/>
                    <a:pt x="133" y="355"/>
                    <a:pt x="165" y="329"/>
                  </a:cubicBezTo>
                  <a:cubicBezTo>
                    <a:pt x="199" y="302"/>
                    <a:pt x="234" y="276"/>
                    <a:pt x="271" y="253"/>
                  </a:cubicBezTo>
                  <a:cubicBezTo>
                    <a:pt x="297" y="236"/>
                    <a:pt x="324" y="220"/>
                    <a:pt x="352" y="206"/>
                  </a:cubicBezTo>
                  <a:cubicBezTo>
                    <a:pt x="402" y="288"/>
                    <a:pt x="453" y="369"/>
                    <a:pt x="506" y="448"/>
                  </a:cubicBezTo>
                  <a:cubicBezTo>
                    <a:pt x="529" y="483"/>
                    <a:pt x="551" y="518"/>
                    <a:pt x="578" y="551"/>
                  </a:cubicBezTo>
                  <a:cubicBezTo>
                    <a:pt x="578" y="551"/>
                    <a:pt x="578" y="551"/>
                    <a:pt x="578" y="551"/>
                  </a:cubicBezTo>
                  <a:cubicBezTo>
                    <a:pt x="596" y="574"/>
                    <a:pt x="618" y="595"/>
                    <a:pt x="639" y="615"/>
                  </a:cubicBezTo>
                  <a:cubicBezTo>
                    <a:pt x="658" y="555"/>
                    <a:pt x="715" y="521"/>
                    <a:pt x="743" y="506"/>
                  </a:cubicBezTo>
                  <a:cubicBezTo>
                    <a:pt x="762" y="495"/>
                    <a:pt x="715" y="521"/>
                    <a:pt x="743" y="506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7180" name="Freeform 64"/>
            <p:cNvSpPr>
              <a:spLocks noChangeArrowheads="1"/>
            </p:cNvSpPr>
            <p:nvPr/>
          </p:nvSpPr>
          <p:spPr bwMode="auto">
            <a:xfrm rot="766448">
              <a:off x="9826" y="4890"/>
              <a:ext cx="903" cy="876"/>
            </a:xfrm>
            <a:custGeom>
              <a:avLst/>
              <a:gdLst>
                <a:gd name="T0" fmla="*/ 8415 w 505"/>
                <a:gd name="T1" fmla="*/ 2154 h 490"/>
                <a:gd name="T2" fmla="*/ 4317 w 505"/>
                <a:gd name="T3" fmla="*/ 3983 h 490"/>
                <a:gd name="T4" fmla="*/ 1768 w 505"/>
                <a:gd name="T5" fmla="*/ 5097 h 490"/>
                <a:gd name="T6" fmla="*/ 0 w 505"/>
                <a:gd name="T7" fmla="*/ 5846 h 490"/>
                <a:gd name="T8" fmla="*/ 6008 w 505"/>
                <a:gd name="T9" fmla="*/ 11141 h 490"/>
                <a:gd name="T10" fmla="*/ 7546 w 505"/>
                <a:gd name="T11" fmla="*/ 19612 h 490"/>
                <a:gd name="T12" fmla="*/ 8703 w 505"/>
                <a:gd name="T13" fmla="*/ 20724 h 490"/>
                <a:gd name="T14" fmla="*/ 10990 w 505"/>
                <a:gd name="T15" fmla="*/ 22833 h 490"/>
                <a:gd name="T16" fmla="*/ 13035 w 505"/>
                <a:gd name="T17" fmla="*/ 24689 h 490"/>
                <a:gd name="T18" fmla="*/ 16306 w 505"/>
                <a:gd name="T19" fmla="*/ 27723 h 490"/>
                <a:gd name="T20" fmla="*/ 19651 w 505"/>
                <a:gd name="T21" fmla="*/ 28141 h 490"/>
                <a:gd name="T22" fmla="*/ 20572 w 505"/>
                <a:gd name="T23" fmla="*/ 27142 h 490"/>
                <a:gd name="T24" fmla="*/ 20690 w 505"/>
                <a:gd name="T25" fmla="*/ 25728 h 490"/>
                <a:gd name="T26" fmla="*/ 21109 w 505"/>
                <a:gd name="T27" fmla="*/ 25038 h 490"/>
                <a:gd name="T28" fmla="*/ 22387 w 505"/>
                <a:gd name="T29" fmla="*/ 24616 h 490"/>
                <a:gd name="T30" fmla="*/ 23567 w 505"/>
                <a:gd name="T31" fmla="*/ 23573 h 490"/>
                <a:gd name="T32" fmla="*/ 23596 w 505"/>
                <a:gd name="T33" fmla="*/ 22136 h 490"/>
                <a:gd name="T34" fmla="*/ 25838 w 505"/>
                <a:gd name="T35" fmla="*/ 20838 h 490"/>
                <a:gd name="T36" fmla="*/ 26630 w 505"/>
                <a:gd name="T37" fmla="*/ 19774 h 490"/>
                <a:gd name="T38" fmla="*/ 26704 w 505"/>
                <a:gd name="T39" fmla="*/ 18387 h 490"/>
                <a:gd name="T40" fmla="*/ 26995 w 505"/>
                <a:gd name="T41" fmla="*/ 17495 h 490"/>
                <a:gd name="T42" fmla="*/ 28045 w 505"/>
                <a:gd name="T43" fmla="*/ 17204 h 490"/>
                <a:gd name="T44" fmla="*/ 29227 w 505"/>
                <a:gd name="T45" fmla="*/ 14536 h 490"/>
                <a:gd name="T46" fmla="*/ 28277 w 505"/>
                <a:gd name="T47" fmla="*/ 12890 h 490"/>
                <a:gd name="T48" fmla="*/ 26180 w 505"/>
                <a:gd name="T49" fmla="*/ 10902 h 490"/>
                <a:gd name="T50" fmla="*/ 26763 w 505"/>
                <a:gd name="T51" fmla="*/ 8878 h 490"/>
                <a:gd name="T52" fmla="*/ 25007 w 505"/>
                <a:gd name="T53" fmla="*/ 6422 h 490"/>
                <a:gd name="T54" fmla="*/ 19457 w 505"/>
                <a:gd name="T55" fmla="*/ 3034 h 490"/>
                <a:gd name="T56" fmla="*/ 17717 w 505"/>
                <a:gd name="T57" fmla="*/ 2685 h 490"/>
                <a:gd name="T58" fmla="*/ 17717 w 505"/>
                <a:gd name="T59" fmla="*/ 2617 h 490"/>
                <a:gd name="T60" fmla="*/ 13854 w 505"/>
                <a:gd name="T61" fmla="*/ 3270 h 490"/>
                <a:gd name="T62" fmla="*/ 13152 w 505"/>
                <a:gd name="T63" fmla="*/ 2685 h 490"/>
                <a:gd name="T64" fmla="*/ 13152 w 505"/>
                <a:gd name="T65" fmla="*/ 2685 h 490"/>
                <a:gd name="T66" fmla="*/ 10069 w 505"/>
                <a:gd name="T67" fmla="*/ 0 h 490"/>
                <a:gd name="T68" fmla="*/ 8415 w 505"/>
                <a:gd name="T69" fmla="*/ 2154 h 4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490"/>
                <a:gd name="T107" fmla="*/ 505 w 505"/>
                <a:gd name="T108" fmla="*/ 490 h 4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490">
                  <a:moveTo>
                    <a:pt x="144" y="37"/>
                  </a:moveTo>
                  <a:cubicBezTo>
                    <a:pt x="74" y="68"/>
                    <a:pt x="74" y="68"/>
                    <a:pt x="74" y="68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4" y="131"/>
                    <a:pt x="69" y="161"/>
                    <a:pt x="103" y="191"/>
                  </a:cubicBezTo>
                  <a:cubicBezTo>
                    <a:pt x="81" y="238"/>
                    <a:pt x="88" y="299"/>
                    <a:pt x="129" y="336"/>
                  </a:cubicBezTo>
                  <a:cubicBezTo>
                    <a:pt x="149" y="355"/>
                    <a:pt x="149" y="355"/>
                    <a:pt x="149" y="355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223" y="423"/>
                    <a:pt x="223" y="423"/>
                    <a:pt x="223" y="423"/>
                  </a:cubicBezTo>
                  <a:cubicBezTo>
                    <a:pt x="279" y="475"/>
                    <a:pt x="279" y="475"/>
                    <a:pt x="279" y="475"/>
                  </a:cubicBezTo>
                  <a:cubicBezTo>
                    <a:pt x="294" y="489"/>
                    <a:pt x="319" y="490"/>
                    <a:pt x="336" y="482"/>
                  </a:cubicBezTo>
                  <a:cubicBezTo>
                    <a:pt x="344" y="478"/>
                    <a:pt x="350" y="473"/>
                    <a:pt x="352" y="465"/>
                  </a:cubicBezTo>
                  <a:cubicBezTo>
                    <a:pt x="354" y="457"/>
                    <a:pt x="353" y="449"/>
                    <a:pt x="354" y="441"/>
                  </a:cubicBezTo>
                  <a:cubicBezTo>
                    <a:pt x="354" y="435"/>
                    <a:pt x="355" y="431"/>
                    <a:pt x="361" y="429"/>
                  </a:cubicBezTo>
                  <a:cubicBezTo>
                    <a:pt x="368" y="426"/>
                    <a:pt x="375" y="425"/>
                    <a:pt x="383" y="422"/>
                  </a:cubicBezTo>
                  <a:cubicBezTo>
                    <a:pt x="391" y="419"/>
                    <a:pt x="400" y="413"/>
                    <a:pt x="403" y="404"/>
                  </a:cubicBezTo>
                  <a:cubicBezTo>
                    <a:pt x="406" y="396"/>
                    <a:pt x="404" y="387"/>
                    <a:pt x="404" y="379"/>
                  </a:cubicBezTo>
                  <a:cubicBezTo>
                    <a:pt x="406" y="359"/>
                    <a:pt x="428" y="363"/>
                    <a:pt x="442" y="357"/>
                  </a:cubicBezTo>
                  <a:cubicBezTo>
                    <a:pt x="450" y="353"/>
                    <a:pt x="454" y="347"/>
                    <a:pt x="456" y="339"/>
                  </a:cubicBezTo>
                  <a:cubicBezTo>
                    <a:pt x="458" y="331"/>
                    <a:pt x="457" y="323"/>
                    <a:pt x="457" y="315"/>
                  </a:cubicBezTo>
                  <a:cubicBezTo>
                    <a:pt x="458" y="310"/>
                    <a:pt x="457" y="303"/>
                    <a:pt x="462" y="300"/>
                  </a:cubicBezTo>
                  <a:cubicBezTo>
                    <a:pt x="467" y="296"/>
                    <a:pt x="474" y="297"/>
                    <a:pt x="480" y="295"/>
                  </a:cubicBezTo>
                  <a:cubicBezTo>
                    <a:pt x="498" y="287"/>
                    <a:pt x="505" y="268"/>
                    <a:pt x="500" y="249"/>
                  </a:cubicBezTo>
                  <a:cubicBezTo>
                    <a:pt x="498" y="239"/>
                    <a:pt x="492" y="228"/>
                    <a:pt x="484" y="221"/>
                  </a:cubicBezTo>
                  <a:cubicBezTo>
                    <a:pt x="448" y="187"/>
                    <a:pt x="448" y="187"/>
                    <a:pt x="448" y="187"/>
                  </a:cubicBezTo>
                  <a:cubicBezTo>
                    <a:pt x="466" y="185"/>
                    <a:pt x="463" y="164"/>
                    <a:pt x="458" y="152"/>
                  </a:cubicBezTo>
                  <a:cubicBezTo>
                    <a:pt x="451" y="136"/>
                    <a:pt x="440" y="122"/>
                    <a:pt x="428" y="110"/>
                  </a:cubicBezTo>
                  <a:cubicBezTo>
                    <a:pt x="402" y="82"/>
                    <a:pt x="369" y="62"/>
                    <a:pt x="333" y="52"/>
                  </a:cubicBezTo>
                  <a:cubicBezTo>
                    <a:pt x="323" y="49"/>
                    <a:pt x="313" y="47"/>
                    <a:pt x="303" y="46"/>
                  </a:cubicBezTo>
                  <a:cubicBezTo>
                    <a:pt x="303" y="46"/>
                    <a:pt x="303" y="45"/>
                    <a:pt x="303" y="45"/>
                  </a:cubicBezTo>
                  <a:cubicBezTo>
                    <a:pt x="282" y="44"/>
                    <a:pt x="259" y="47"/>
                    <a:pt x="237" y="56"/>
                  </a:cubicBezTo>
                  <a:cubicBezTo>
                    <a:pt x="237" y="56"/>
                    <a:pt x="232" y="53"/>
                    <a:pt x="225" y="46"/>
                  </a:cubicBezTo>
                  <a:cubicBezTo>
                    <a:pt x="225" y="46"/>
                    <a:pt x="225" y="46"/>
                    <a:pt x="225" y="46"/>
                  </a:cubicBezTo>
                  <a:cubicBezTo>
                    <a:pt x="213" y="36"/>
                    <a:pt x="195" y="20"/>
                    <a:pt x="172" y="0"/>
                  </a:cubicBezTo>
                  <a:cubicBezTo>
                    <a:pt x="168" y="16"/>
                    <a:pt x="158" y="31"/>
                    <a:pt x="144" y="37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7181" name="Freeform 65"/>
            <p:cNvSpPr>
              <a:spLocks noChangeArrowheads="1"/>
            </p:cNvSpPr>
            <p:nvPr/>
          </p:nvSpPr>
          <p:spPr bwMode="auto">
            <a:xfrm rot="766448">
              <a:off x="7774" y="3864"/>
              <a:ext cx="1044" cy="2115"/>
            </a:xfrm>
            <a:custGeom>
              <a:avLst/>
              <a:gdLst>
                <a:gd name="T0" fmla="*/ 30635 w 585"/>
                <a:gd name="T1" fmla="*/ 26846 h 1183"/>
                <a:gd name="T2" fmla="*/ 30715 w 585"/>
                <a:gd name="T3" fmla="*/ 23580 h 1183"/>
                <a:gd name="T4" fmla="*/ 24549 w 585"/>
                <a:gd name="T5" fmla="*/ 25625 h 1183"/>
                <a:gd name="T6" fmla="*/ 18226 w 585"/>
                <a:gd name="T7" fmla="*/ 26521 h 1183"/>
                <a:gd name="T8" fmla="*/ 6969 w 585"/>
                <a:gd name="T9" fmla="*/ 27431 h 1183"/>
                <a:gd name="T10" fmla="*/ 12221 w 585"/>
                <a:gd name="T11" fmla="*/ 11852 h 1183"/>
                <a:gd name="T12" fmla="*/ 17466 w 585"/>
                <a:gd name="T13" fmla="*/ 3488 h 1183"/>
                <a:gd name="T14" fmla="*/ 12924 w 585"/>
                <a:gd name="T15" fmla="*/ 0 h 1183"/>
                <a:gd name="T16" fmla="*/ 4940 w 585"/>
                <a:gd name="T17" fmla="*/ 13940 h 1183"/>
                <a:gd name="T18" fmla="*/ 673 w 585"/>
                <a:gd name="T19" fmla="*/ 30304 h 1183"/>
                <a:gd name="T20" fmla="*/ 1153 w 585"/>
                <a:gd name="T21" fmla="*/ 48332 h 1183"/>
                <a:gd name="T22" fmla="*/ 6100 w 585"/>
                <a:gd name="T23" fmla="*/ 64333 h 1183"/>
                <a:gd name="T24" fmla="*/ 8598 w 585"/>
                <a:gd name="T25" fmla="*/ 69066 h 1183"/>
                <a:gd name="T26" fmla="*/ 13538 w 585"/>
                <a:gd name="T27" fmla="*/ 66100 h 1183"/>
                <a:gd name="T28" fmla="*/ 7497 w 585"/>
                <a:gd name="T29" fmla="*/ 50613 h 1183"/>
                <a:gd name="T30" fmla="*/ 6100 w 585"/>
                <a:gd name="T31" fmla="*/ 40823 h 1183"/>
                <a:gd name="T32" fmla="*/ 21979 w 585"/>
                <a:gd name="T33" fmla="*/ 38254 h 1183"/>
                <a:gd name="T34" fmla="*/ 27173 w 585"/>
                <a:gd name="T35" fmla="*/ 37006 h 1183"/>
                <a:gd name="T36" fmla="*/ 33561 w 585"/>
                <a:gd name="T37" fmla="*/ 34562 h 1183"/>
                <a:gd name="T38" fmla="*/ 33727 w 585"/>
                <a:gd name="T39" fmla="*/ 34521 h 1183"/>
                <a:gd name="T40" fmla="*/ 30635 w 585"/>
                <a:gd name="T41" fmla="*/ 26846 h 1183"/>
                <a:gd name="T42" fmla="*/ 30635 w 585"/>
                <a:gd name="T43" fmla="*/ 26846 h 11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85"/>
                <a:gd name="T67" fmla="*/ 0 h 1183"/>
                <a:gd name="T68" fmla="*/ 585 w 585"/>
                <a:gd name="T69" fmla="*/ 1183 h 118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85" h="1183">
                  <a:moveTo>
                    <a:pt x="531" y="460"/>
                  </a:moveTo>
                  <a:cubicBezTo>
                    <a:pt x="528" y="434"/>
                    <a:pt x="529" y="416"/>
                    <a:pt x="533" y="404"/>
                  </a:cubicBezTo>
                  <a:cubicBezTo>
                    <a:pt x="498" y="418"/>
                    <a:pt x="463" y="432"/>
                    <a:pt x="426" y="439"/>
                  </a:cubicBezTo>
                  <a:cubicBezTo>
                    <a:pt x="389" y="446"/>
                    <a:pt x="353" y="450"/>
                    <a:pt x="316" y="454"/>
                  </a:cubicBezTo>
                  <a:cubicBezTo>
                    <a:pt x="251" y="461"/>
                    <a:pt x="186" y="466"/>
                    <a:pt x="121" y="470"/>
                  </a:cubicBezTo>
                  <a:cubicBezTo>
                    <a:pt x="138" y="377"/>
                    <a:pt x="169" y="287"/>
                    <a:pt x="212" y="203"/>
                  </a:cubicBezTo>
                  <a:cubicBezTo>
                    <a:pt x="238" y="153"/>
                    <a:pt x="269" y="105"/>
                    <a:pt x="303" y="6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168" y="73"/>
                    <a:pt x="121" y="153"/>
                    <a:pt x="86" y="239"/>
                  </a:cubicBezTo>
                  <a:cubicBezTo>
                    <a:pt x="49" y="328"/>
                    <a:pt x="24" y="423"/>
                    <a:pt x="12" y="519"/>
                  </a:cubicBezTo>
                  <a:cubicBezTo>
                    <a:pt x="0" y="622"/>
                    <a:pt x="3" y="726"/>
                    <a:pt x="20" y="828"/>
                  </a:cubicBezTo>
                  <a:cubicBezTo>
                    <a:pt x="36" y="923"/>
                    <a:pt x="65" y="1015"/>
                    <a:pt x="106" y="1102"/>
                  </a:cubicBezTo>
                  <a:cubicBezTo>
                    <a:pt x="119" y="1130"/>
                    <a:pt x="134" y="1156"/>
                    <a:pt x="149" y="1183"/>
                  </a:cubicBezTo>
                  <a:cubicBezTo>
                    <a:pt x="235" y="1132"/>
                    <a:pt x="235" y="1132"/>
                    <a:pt x="235" y="1132"/>
                  </a:cubicBezTo>
                  <a:cubicBezTo>
                    <a:pt x="187" y="1050"/>
                    <a:pt x="152" y="960"/>
                    <a:pt x="130" y="867"/>
                  </a:cubicBezTo>
                  <a:cubicBezTo>
                    <a:pt x="117" y="812"/>
                    <a:pt x="109" y="756"/>
                    <a:pt x="106" y="699"/>
                  </a:cubicBezTo>
                  <a:cubicBezTo>
                    <a:pt x="198" y="686"/>
                    <a:pt x="290" y="672"/>
                    <a:pt x="381" y="655"/>
                  </a:cubicBezTo>
                  <a:cubicBezTo>
                    <a:pt x="411" y="649"/>
                    <a:pt x="442" y="643"/>
                    <a:pt x="471" y="634"/>
                  </a:cubicBezTo>
                  <a:cubicBezTo>
                    <a:pt x="509" y="624"/>
                    <a:pt x="546" y="607"/>
                    <a:pt x="582" y="592"/>
                  </a:cubicBezTo>
                  <a:cubicBezTo>
                    <a:pt x="583" y="592"/>
                    <a:pt x="584" y="591"/>
                    <a:pt x="585" y="591"/>
                  </a:cubicBezTo>
                  <a:cubicBezTo>
                    <a:pt x="548" y="565"/>
                    <a:pt x="540" y="532"/>
                    <a:pt x="531" y="460"/>
                  </a:cubicBezTo>
                  <a:cubicBezTo>
                    <a:pt x="528" y="434"/>
                    <a:pt x="540" y="532"/>
                    <a:pt x="531" y="46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7182" name="Freeform 66"/>
            <p:cNvSpPr>
              <a:spLocks noChangeArrowheads="1"/>
            </p:cNvSpPr>
            <p:nvPr/>
          </p:nvSpPr>
          <p:spPr bwMode="auto">
            <a:xfrm rot="766448">
              <a:off x="9428" y="4318"/>
              <a:ext cx="842" cy="714"/>
            </a:xfrm>
            <a:custGeom>
              <a:avLst/>
              <a:gdLst>
                <a:gd name="T0" fmla="*/ 1167 w 471"/>
                <a:gd name="T1" fmla="*/ 16982 h 400"/>
                <a:gd name="T2" fmla="*/ 1335 w 471"/>
                <a:gd name="T3" fmla="*/ 19694 h 400"/>
                <a:gd name="T4" fmla="*/ 1502 w 471"/>
                <a:gd name="T5" fmla="*/ 22163 h 400"/>
                <a:gd name="T6" fmla="*/ 6468 w 471"/>
                <a:gd name="T7" fmla="*/ 19853 h 400"/>
                <a:gd name="T8" fmla="*/ 14832 w 471"/>
                <a:gd name="T9" fmla="*/ 21838 h 400"/>
                <a:gd name="T10" fmla="*/ 17333 w 471"/>
                <a:gd name="T11" fmla="*/ 20679 h 400"/>
                <a:gd name="T12" fmla="*/ 19098 w 471"/>
                <a:gd name="T13" fmla="*/ 19940 h 400"/>
                <a:gd name="T14" fmla="*/ 21629 w 471"/>
                <a:gd name="T15" fmla="*/ 18830 h 400"/>
                <a:gd name="T16" fmla="*/ 25727 w 471"/>
                <a:gd name="T17" fmla="*/ 17056 h 400"/>
                <a:gd name="T18" fmla="*/ 27423 w 471"/>
                <a:gd name="T19" fmla="*/ 14100 h 400"/>
                <a:gd name="T20" fmla="*/ 26801 w 471"/>
                <a:gd name="T21" fmla="*/ 12866 h 400"/>
                <a:gd name="T22" fmla="*/ 25618 w 471"/>
                <a:gd name="T23" fmla="*/ 12286 h 400"/>
                <a:gd name="T24" fmla="*/ 25146 w 471"/>
                <a:gd name="T25" fmla="*/ 11613 h 400"/>
                <a:gd name="T26" fmla="*/ 25326 w 471"/>
                <a:gd name="T27" fmla="*/ 9932 h 400"/>
                <a:gd name="T28" fmla="*/ 24574 w 471"/>
                <a:gd name="T29" fmla="*/ 8663 h 400"/>
                <a:gd name="T30" fmla="*/ 23406 w 471"/>
                <a:gd name="T31" fmla="*/ 8150 h 400"/>
                <a:gd name="T32" fmla="*/ 23174 w 471"/>
                <a:gd name="T33" fmla="*/ 5521 h 400"/>
                <a:gd name="T34" fmla="*/ 21252 w 471"/>
                <a:gd name="T35" fmla="*/ 3877 h 400"/>
                <a:gd name="T36" fmla="*/ 20600 w 471"/>
                <a:gd name="T37" fmla="*/ 3297 h 400"/>
                <a:gd name="T38" fmla="*/ 20721 w 471"/>
                <a:gd name="T39" fmla="*/ 2304 h 400"/>
                <a:gd name="T40" fmla="*/ 19126 w 471"/>
                <a:gd name="T41" fmla="*/ 211 h 400"/>
                <a:gd name="T42" fmla="*/ 16870 w 471"/>
                <a:gd name="T43" fmla="*/ 296 h 400"/>
                <a:gd name="T44" fmla="*/ 13352 w 471"/>
                <a:gd name="T45" fmla="*/ 1847 h 400"/>
                <a:gd name="T46" fmla="*/ 12070 w 471"/>
                <a:gd name="T47" fmla="*/ 296 h 400"/>
                <a:gd name="T48" fmla="*/ 8740 w 471"/>
                <a:gd name="T49" fmla="*/ 1108 h 400"/>
                <a:gd name="T50" fmla="*/ 4525 w 471"/>
                <a:gd name="T51" fmla="*/ 4273 h 400"/>
                <a:gd name="T52" fmla="*/ 2358 w 471"/>
                <a:gd name="T53" fmla="*/ 9644 h 400"/>
                <a:gd name="T54" fmla="*/ 0 w 471"/>
                <a:gd name="T55" fmla="*/ 10801 h 400"/>
                <a:gd name="T56" fmla="*/ 880 w 471"/>
                <a:gd name="T57" fmla="*/ 12579 h 400"/>
                <a:gd name="T58" fmla="*/ 1167 w 471"/>
                <a:gd name="T59" fmla="*/ 16982 h 4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71"/>
                <a:gd name="T91" fmla="*/ 0 h 400"/>
                <a:gd name="T92" fmla="*/ 471 w 471"/>
                <a:gd name="T93" fmla="*/ 400 h 4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71" h="400">
                  <a:moveTo>
                    <a:pt x="20" y="294"/>
                  </a:moveTo>
                  <a:cubicBezTo>
                    <a:pt x="23" y="341"/>
                    <a:pt x="23" y="341"/>
                    <a:pt x="23" y="341"/>
                  </a:cubicBezTo>
                  <a:cubicBezTo>
                    <a:pt x="26" y="384"/>
                    <a:pt x="26" y="384"/>
                    <a:pt x="26" y="384"/>
                  </a:cubicBezTo>
                  <a:cubicBezTo>
                    <a:pt x="77" y="360"/>
                    <a:pt x="111" y="344"/>
                    <a:pt x="111" y="344"/>
                  </a:cubicBezTo>
                  <a:cubicBezTo>
                    <a:pt x="145" y="382"/>
                    <a:pt x="203" y="400"/>
                    <a:pt x="254" y="378"/>
                  </a:cubicBezTo>
                  <a:cubicBezTo>
                    <a:pt x="297" y="358"/>
                    <a:pt x="297" y="358"/>
                    <a:pt x="297" y="358"/>
                  </a:cubicBezTo>
                  <a:cubicBezTo>
                    <a:pt x="327" y="345"/>
                    <a:pt x="327" y="345"/>
                    <a:pt x="327" y="345"/>
                  </a:cubicBezTo>
                  <a:cubicBezTo>
                    <a:pt x="371" y="326"/>
                    <a:pt x="371" y="326"/>
                    <a:pt x="371" y="326"/>
                  </a:cubicBezTo>
                  <a:cubicBezTo>
                    <a:pt x="441" y="295"/>
                    <a:pt x="441" y="295"/>
                    <a:pt x="441" y="295"/>
                  </a:cubicBezTo>
                  <a:cubicBezTo>
                    <a:pt x="460" y="287"/>
                    <a:pt x="471" y="264"/>
                    <a:pt x="470" y="244"/>
                  </a:cubicBezTo>
                  <a:cubicBezTo>
                    <a:pt x="470" y="235"/>
                    <a:pt x="467" y="228"/>
                    <a:pt x="459" y="223"/>
                  </a:cubicBezTo>
                  <a:cubicBezTo>
                    <a:pt x="453" y="219"/>
                    <a:pt x="446" y="216"/>
                    <a:pt x="439" y="213"/>
                  </a:cubicBezTo>
                  <a:cubicBezTo>
                    <a:pt x="434" y="210"/>
                    <a:pt x="431" y="208"/>
                    <a:pt x="431" y="201"/>
                  </a:cubicBezTo>
                  <a:cubicBezTo>
                    <a:pt x="432" y="191"/>
                    <a:pt x="435" y="182"/>
                    <a:pt x="434" y="172"/>
                  </a:cubicBezTo>
                  <a:cubicBezTo>
                    <a:pt x="433" y="163"/>
                    <a:pt x="429" y="155"/>
                    <a:pt x="421" y="150"/>
                  </a:cubicBezTo>
                  <a:cubicBezTo>
                    <a:pt x="414" y="146"/>
                    <a:pt x="407" y="144"/>
                    <a:pt x="401" y="141"/>
                  </a:cubicBezTo>
                  <a:cubicBezTo>
                    <a:pt x="385" y="131"/>
                    <a:pt x="399" y="110"/>
                    <a:pt x="397" y="96"/>
                  </a:cubicBezTo>
                  <a:cubicBezTo>
                    <a:pt x="395" y="79"/>
                    <a:pt x="378" y="74"/>
                    <a:pt x="364" y="67"/>
                  </a:cubicBezTo>
                  <a:cubicBezTo>
                    <a:pt x="360" y="65"/>
                    <a:pt x="354" y="63"/>
                    <a:pt x="353" y="57"/>
                  </a:cubicBezTo>
                  <a:cubicBezTo>
                    <a:pt x="352" y="52"/>
                    <a:pt x="355" y="46"/>
                    <a:pt x="355" y="40"/>
                  </a:cubicBezTo>
                  <a:cubicBezTo>
                    <a:pt x="356" y="22"/>
                    <a:pt x="344" y="8"/>
                    <a:pt x="328" y="4"/>
                  </a:cubicBezTo>
                  <a:cubicBezTo>
                    <a:pt x="316" y="0"/>
                    <a:pt x="301" y="0"/>
                    <a:pt x="289" y="5"/>
                  </a:cubicBezTo>
                  <a:cubicBezTo>
                    <a:pt x="229" y="32"/>
                    <a:pt x="229" y="32"/>
                    <a:pt x="229" y="32"/>
                  </a:cubicBezTo>
                  <a:cubicBezTo>
                    <a:pt x="233" y="18"/>
                    <a:pt x="219" y="7"/>
                    <a:pt x="207" y="5"/>
                  </a:cubicBezTo>
                  <a:cubicBezTo>
                    <a:pt x="187" y="1"/>
                    <a:pt x="167" y="10"/>
                    <a:pt x="150" y="19"/>
                  </a:cubicBezTo>
                  <a:cubicBezTo>
                    <a:pt x="124" y="34"/>
                    <a:pt x="98" y="51"/>
                    <a:pt x="78" y="74"/>
                  </a:cubicBezTo>
                  <a:cubicBezTo>
                    <a:pt x="55" y="100"/>
                    <a:pt x="41" y="133"/>
                    <a:pt x="40" y="167"/>
                  </a:cubicBezTo>
                  <a:cubicBezTo>
                    <a:pt x="40" y="167"/>
                    <a:pt x="25" y="175"/>
                    <a:pt x="0" y="187"/>
                  </a:cubicBezTo>
                  <a:cubicBezTo>
                    <a:pt x="8" y="195"/>
                    <a:pt x="14" y="207"/>
                    <a:pt x="15" y="218"/>
                  </a:cubicBezTo>
                  <a:lnTo>
                    <a:pt x="20" y="294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7183" name="Freeform 67"/>
            <p:cNvSpPr>
              <a:spLocks noChangeArrowheads="1"/>
            </p:cNvSpPr>
            <p:nvPr/>
          </p:nvSpPr>
          <p:spPr bwMode="auto">
            <a:xfrm rot="766448">
              <a:off x="8744" y="5932"/>
              <a:ext cx="9" cy="11"/>
            </a:xfrm>
            <a:custGeom>
              <a:avLst/>
              <a:gdLst>
                <a:gd name="T0" fmla="*/ 304 w 5"/>
                <a:gd name="T1" fmla="*/ 81 h 6"/>
                <a:gd name="T2" fmla="*/ 0 w 5"/>
                <a:gd name="T3" fmla="*/ 0 h 6"/>
                <a:gd name="T4" fmla="*/ 0 w 5"/>
                <a:gd name="T5" fmla="*/ 420 h 6"/>
                <a:gd name="T6" fmla="*/ 304 w 5"/>
                <a:gd name="T7" fmla="*/ 8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6"/>
                <a:gd name="T14" fmla="*/ 5 w 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6">
                  <a:moveTo>
                    <a:pt x="5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2" y="4"/>
                    <a:pt x="3" y="2"/>
                    <a:pt x="5" y="1"/>
                  </a:cubicBezTo>
                  <a:close/>
                </a:path>
              </a:pathLst>
            </a:custGeom>
            <a:solidFill>
              <a:srgbClr val="FDB83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7184" name="Freeform 68"/>
            <p:cNvSpPr>
              <a:spLocks noChangeArrowheads="1"/>
            </p:cNvSpPr>
            <p:nvPr/>
          </p:nvSpPr>
          <p:spPr bwMode="auto">
            <a:xfrm rot="766448">
              <a:off x="8730" y="4455"/>
              <a:ext cx="676" cy="979"/>
            </a:xfrm>
            <a:custGeom>
              <a:avLst/>
              <a:gdLst>
                <a:gd name="T0" fmla="*/ 8631 w 379"/>
                <a:gd name="T1" fmla="*/ 30499 h 548"/>
                <a:gd name="T2" fmla="*/ 12976 w 379"/>
                <a:gd name="T3" fmla="*/ 31137 h 548"/>
                <a:gd name="T4" fmla="*/ 15691 w 379"/>
                <a:gd name="T5" fmla="*/ 31535 h 548"/>
                <a:gd name="T6" fmla="*/ 17742 w 379"/>
                <a:gd name="T7" fmla="*/ 31834 h 548"/>
                <a:gd name="T8" fmla="*/ 16880 w 379"/>
                <a:gd name="T9" fmla="*/ 21706 h 548"/>
                <a:gd name="T10" fmla="*/ 21541 w 379"/>
                <a:gd name="T11" fmla="*/ 14624 h 548"/>
                <a:gd name="T12" fmla="*/ 21404 w 379"/>
                <a:gd name="T13" fmla="*/ 12405 h 548"/>
                <a:gd name="T14" fmla="*/ 21245 w 379"/>
                <a:gd name="T15" fmla="*/ 9922 h 548"/>
                <a:gd name="T16" fmla="*/ 21079 w 379"/>
                <a:gd name="T17" fmla="*/ 7223 h 548"/>
                <a:gd name="T18" fmla="*/ 20797 w 379"/>
                <a:gd name="T19" fmla="*/ 2799 h 548"/>
                <a:gd name="T20" fmla="*/ 18480 w 379"/>
                <a:gd name="T21" fmla="*/ 130 h 548"/>
                <a:gd name="T22" fmla="*/ 17168 w 379"/>
                <a:gd name="T23" fmla="*/ 414 h 548"/>
                <a:gd name="T24" fmla="*/ 16197 w 379"/>
                <a:gd name="T25" fmla="*/ 1322 h 548"/>
                <a:gd name="T26" fmla="*/ 15395 w 379"/>
                <a:gd name="T27" fmla="*/ 1322 h 548"/>
                <a:gd name="T28" fmla="*/ 14208 w 379"/>
                <a:gd name="T29" fmla="*/ 740 h 548"/>
                <a:gd name="T30" fmla="*/ 12744 w 379"/>
                <a:gd name="T31" fmla="*/ 815 h 548"/>
                <a:gd name="T32" fmla="*/ 11818 w 379"/>
                <a:gd name="T33" fmla="*/ 1749 h 548"/>
                <a:gd name="T34" fmla="*/ 10798 w 379"/>
                <a:gd name="T35" fmla="*/ 2058 h 548"/>
                <a:gd name="T36" fmla="*/ 9748 w 379"/>
                <a:gd name="T37" fmla="*/ 1408 h 548"/>
                <a:gd name="T38" fmla="*/ 8380 w 379"/>
                <a:gd name="T39" fmla="*/ 1161 h 548"/>
                <a:gd name="T40" fmla="*/ 7349 w 379"/>
                <a:gd name="T41" fmla="*/ 2058 h 548"/>
                <a:gd name="T42" fmla="*/ 6446 w 379"/>
                <a:gd name="T43" fmla="*/ 2799 h 548"/>
                <a:gd name="T44" fmla="*/ 5720 w 379"/>
                <a:gd name="T45" fmla="*/ 2565 h 548"/>
                <a:gd name="T46" fmla="*/ 3207 w 379"/>
                <a:gd name="T47" fmla="*/ 2658 h 548"/>
                <a:gd name="T48" fmla="*/ 2185 w 379"/>
                <a:gd name="T49" fmla="*/ 5247 h 548"/>
                <a:gd name="T50" fmla="*/ 2419 w 379"/>
                <a:gd name="T51" fmla="*/ 8586 h 548"/>
                <a:gd name="T52" fmla="*/ 1152 w 379"/>
                <a:gd name="T53" fmla="*/ 8648 h 548"/>
                <a:gd name="T54" fmla="*/ 66 w 379"/>
                <a:gd name="T55" fmla="*/ 10992 h 548"/>
                <a:gd name="T56" fmla="*/ 375 w 379"/>
                <a:gd name="T57" fmla="*/ 14762 h 548"/>
                <a:gd name="T58" fmla="*/ 1035 w 379"/>
                <a:gd name="T59" fmla="*/ 17652 h 548"/>
                <a:gd name="T60" fmla="*/ 2469 w 379"/>
                <a:gd name="T61" fmla="*/ 20014 h 548"/>
                <a:gd name="T62" fmla="*/ 5964 w 379"/>
                <a:gd name="T63" fmla="*/ 22072 h 548"/>
                <a:gd name="T64" fmla="*/ 6771 w 379"/>
                <a:gd name="T65" fmla="*/ 30885 h 548"/>
                <a:gd name="T66" fmla="*/ 8631 w 379"/>
                <a:gd name="T67" fmla="*/ 30499 h 5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9"/>
                <a:gd name="T103" fmla="*/ 0 h 548"/>
                <a:gd name="T104" fmla="*/ 379 w 379"/>
                <a:gd name="T105" fmla="*/ 548 h 5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9" h="548">
                  <a:moveTo>
                    <a:pt x="150" y="525"/>
                  </a:moveTo>
                  <a:cubicBezTo>
                    <a:pt x="226" y="536"/>
                    <a:pt x="226" y="536"/>
                    <a:pt x="226" y="536"/>
                  </a:cubicBezTo>
                  <a:cubicBezTo>
                    <a:pt x="273" y="543"/>
                    <a:pt x="273" y="543"/>
                    <a:pt x="273" y="543"/>
                  </a:cubicBezTo>
                  <a:cubicBezTo>
                    <a:pt x="309" y="548"/>
                    <a:pt x="309" y="548"/>
                    <a:pt x="309" y="548"/>
                  </a:cubicBezTo>
                  <a:cubicBezTo>
                    <a:pt x="301" y="451"/>
                    <a:pt x="294" y="374"/>
                    <a:pt x="294" y="374"/>
                  </a:cubicBezTo>
                  <a:cubicBezTo>
                    <a:pt x="342" y="355"/>
                    <a:pt x="379" y="307"/>
                    <a:pt x="375" y="252"/>
                  </a:cubicBezTo>
                  <a:cubicBezTo>
                    <a:pt x="373" y="214"/>
                    <a:pt x="373" y="214"/>
                    <a:pt x="373" y="214"/>
                  </a:cubicBezTo>
                  <a:cubicBezTo>
                    <a:pt x="370" y="171"/>
                    <a:pt x="370" y="171"/>
                    <a:pt x="370" y="171"/>
                  </a:cubicBezTo>
                  <a:cubicBezTo>
                    <a:pt x="367" y="124"/>
                    <a:pt x="367" y="124"/>
                    <a:pt x="367" y="124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361" y="26"/>
                    <a:pt x="342" y="7"/>
                    <a:pt x="322" y="2"/>
                  </a:cubicBezTo>
                  <a:cubicBezTo>
                    <a:pt x="313" y="0"/>
                    <a:pt x="306" y="1"/>
                    <a:pt x="299" y="7"/>
                  </a:cubicBezTo>
                  <a:cubicBezTo>
                    <a:pt x="293" y="12"/>
                    <a:pt x="288" y="18"/>
                    <a:pt x="282" y="23"/>
                  </a:cubicBezTo>
                  <a:cubicBezTo>
                    <a:pt x="277" y="27"/>
                    <a:pt x="274" y="26"/>
                    <a:pt x="268" y="23"/>
                  </a:cubicBezTo>
                  <a:cubicBezTo>
                    <a:pt x="261" y="19"/>
                    <a:pt x="254" y="15"/>
                    <a:pt x="247" y="13"/>
                  </a:cubicBezTo>
                  <a:cubicBezTo>
                    <a:pt x="238" y="10"/>
                    <a:pt x="229" y="10"/>
                    <a:pt x="222" y="14"/>
                  </a:cubicBezTo>
                  <a:cubicBezTo>
                    <a:pt x="215" y="19"/>
                    <a:pt x="211" y="25"/>
                    <a:pt x="206" y="30"/>
                  </a:cubicBezTo>
                  <a:cubicBezTo>
                    <a:pt x="201" y="35"/>
                    <a:pt x="195" y="37"/>
                    <a:pt x="188" y="35"/>
                  </a:cubicBezTo>
                  <a:cubicBezTo>
                    <a:pt x="181" y="33"/>
                    <a:pt x="176" y="28"/>
                    <a:pt x="170" y="24"/>
                  </a:cubicBezTo>
                  <a:cubicBezTo>
                    <a:pt x="163" y="20"/>
                    <a:pt x="154" y="18"/>
                    <a:pt x="146" y="20"/>
                  </a:cubicBezTo>
                  <a:cubicBezTo>
                    <a:pt x="139" y="23"/>
                    <a:pt x="133" y="30"/>
                    <a:pt x="128" y="35"/>
                  </a:cubicBezTo>
                  <a:cubicBezTo>
                    <a:pt x="123" y="39"/>
                    <a:pt x="118" y="46"/>
                    <a:pt x="112" y="48"/>
                  </a:cubicBezTo>
                  <a:cubicBezTo>
                    <a:pt x="108" y="50"/>
                    <a:pt x="103" y="46"/>
                    <a:pt x="100" y="44"/>
                  </a:cubicBezTo>
                  <a:cubicBezTo>
                    <a:pt x="86" y="35"/>
                    <a:pt x="69" y="35"/>
                    <a:pt x="56" y="46"/>
                  </a:cubicBezTo>
                  <a:cubicBezTo>
                    <a:pt x="45" y="56"/>
                    <a:pt x="37" y="74"/>
                    <a:pt x="38" y="90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35" y="146"/>
                    <a:pt x="27" y="146"/>
                    <a:pt x="20" y="149"/>
                  </a:cubicBezTo>
                  <a:cubicBezTo>
                    <a:pt x="6" y="156"/>
                    <a:pt x="2" y="174"/>
                    <a:pt x="1" y="189"/>
                  </a:cubicBezTo>
                  <a:cubicBezTo>
                    <a:pt x="0" y="210"/>
                    <a:pt x="3" y="232"/>
                    <a:pt x="7" y="254"/>
                  </a:cubicBezTo>
                  <a:cubicBezTo>
                    <a:pt x="9" y="271"/>
                    <a:pt x="12" y="288"/>
                    <a:pt x="18" y="304"/>
                  </a:cubicBezTo>
                  <a:cubicBezTo>
                    <a:pt x="23" y="319"/>
                    <a:pt x="31" y="334"/>
                    <a:pt x="43" y="345"/>
                  </a:cubicBezTo>
                  <a:cubicBezTo>
                    <a:pt x="60" y="361"/>
                    <a:pt x="83" y="371"/>
                    <a:pt x="104" y="380"/>
                  </a:cubicBezTo>
                  <a:cubicBezTo>
                    <a:pt x="104" y="380"/>
                    <a:pt x="111" y="446"/>
                    <a:pt x="118" y="532"/>
                  </a:cubicBezTo>
                  <a:cubicBezTo>
                    <a:pt x="128" y="526"/>
                    <a:pt x="140" y="523"/>
                    <a:pt x="150" y="525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7185" name="Freeform 69"/>
            <p:cNvSpPr>
              <a:spLocks noChangeArrowheads="1"/>
            </p:cNvSpPr>
            <p:nvPr/>
          </p:nvSpPr>
          <p:spPr bwMode="auto">
            <a:xfrm rot="766448">
              <a:off x="7774" y="5995"/>
              <a:ext cx="1947" cy="1076"/>
            </a:xfrm>
            <a:custGeom>
              <a:avLst/>
              <a:gdLst>
                <a:gd name="T0" fmla="*/ 33792 w 1090"/>
                <a:gd name="T1" fmla="*/ 1951 h 601"/>
                <a:gd name="T2" fmla="*/ 27088 w 1090"/>
                <a:gd name="T3" fmla="*/ 0 h 601"/>
                <a:gd name="T4" fmla="*/ 26204 w 1090"/>
                <a:gd name="T5" fmla="*/ 5240 h 601"/>
                <a:gd name="T6" fmla="*/ 24291 w 1090"/>
                <a:gd name="T7" fmla="*/ 12844 h 601"/>
                <a:gd name="T8" fmla="*/ 21930 w 1090"/>
                <a:gd name="T9" fmla="*/ 21244 h 601"/>
                <a:gd name="T10" fmla="*/ 4741 w 1090"/>
                <a:gd name="T11" fmla="*/ 4838 h 601"/>
                <a:gd name="T12" fmla="*/ 4634 w 1090"/>
                <a:gd name="T13" fmla="*/ 4952 h 601"/>
                <a:gd name="T14" fmla="*/ 0 w 1090"/>
                <a:gd name="T15" fmla="*/ 8200 h 601"/>
                <a:gd name="T16" fmla="*/ 9455 w 1090"/>
                <a:gd name="T17" fmla="*/ 19089 h 601"/>
                <a:gd name="T18" fmla="*/ 20819 w 1090"/>
                <a:gd name="T19" fmla="*/ 27367 h 601"/>
                <a:gd name="T20" fmla="*/ 33715 w 1090"/>
                <a:gd name="T21" fmla="*/ 32762 h 601"/>
                <a:gd name="T22" fmla="*/ 47459 w 1090"/>
                <a:gd name="T23" fmla="*/ 35214 h 601"/>
                <a:gd name="T24" fmla="*/ 63251 w 1090"/>
                <a:gd name="T25" fmla="*/ 33954 h 601"/>
                <a:gd name="T26" fmla="*/ 62077 w 1090"/>
                <a:gd name="T27" fmla="*/ 28207 h 601"/>
                <a:gd name="T28" fmla="*/ 61841 w 1090"/>
                <a:gd name="T29" fmla="*/ 28252 h 601"/>
                <a:gd name="T30" fmla="*/ 61841 w 1090"/>
                <a:gd name="T31" fmla="*/ 28207 h 601"/>
                <a:gd name="T32" fmla="*/ 43986 w 1090"/>
                <a:gd name="T33" fmla="*/ 28950 h 601"/>
                <a:gd name="T34" fmla="*/ 34299 w 1090"/>
                <a:gd name="T35" fmla="*/ 26836 h 601"/>
                <a:gd name="T36" fmla="*/ 37352 w 1090"/>
                <a:gd name="T37" fmla="*/ 11036 h 601"/>
                <a:gd name="T38" fmla="*/ 38511 w 1090"/>
                <a:gd name="T39" fmla="*/ 1654 h 601"/>
                <a:gd name="T40" fmla="*/ 33792 w 1090"/>
                <a:gd name="T41" fmla="*/ 1951 h 601"/>
                <a:gd name="T42" fmla="*/ 33792 w 1090"/>
                <a:gd name="T43" fmla="*/ 1951 h 60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90"/>
                <a:gd name="T67" fmla="*/ 0 h 601"/>
                <a:gd name="T68" fmla="*/ 1090 w 1090"/>
                <a:gd name="T69" fmla="*/ 601 h 60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90" h="601">
                  <a:moveTo>
                    <a:pt x="582" y="33"/>
                  </a:moveTo>
                  <a:cubicBezTo>
                    <a:pt x="506" y="28"/>
                    <a:pt x="476" y="14"/>
                    <a:pt x="467" y="0"/>
                  </a:cubicBezTo>
                  <a:cubicBezTo>
                    <a:pt x="466" y="30"/>
                    <a:pt x="459" y="60"/>
                    <a:pt x="452" y="89"/>
                  </a:cubicBezTo>
                  <a:cubicBezTo>
                    <a:pt x="442" y="133"/>
                    <a:pt x="431" y="176"/>
                    <a:pt x="419" y="218"/>
                  </a:cubicBezTo>
                  <a:cubicBezTo>
                    <a:pt x="406" y="266"/>
                    <a:pt x="392" y="313"/>
                    <a:pt x="378" y="360"/>
                  </a:cubicBezTo>
                  <a:cubicBezTo>
                    <a:pt x="263" y="291"/>
                    <a:pt x="162" y="197"/>
                    <a:pt x="82" y="82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47" y="207"/>
                    <a:pt x="102" y="269"/>
                    <a:pt x="163" y="324"/>
                  </a:cubicBezTo>
                  <a:cubicBezTo>
                    <a:pt x="223" y="378"/>
                    <a:pt x="289" y="425"/>
                    <a:pt x="359" y="464"/>
                  </a:cubicBezTo>
                  <a:cubicBezTo>
                    <a:pt x="429" y="503"/>
                    <a:pt x="504" y="534"/>
                    <a:pt x="581" y="556"/>
                  </a:cubicBezTo>
                  <a:cubicBezTo>
                    <a:pt x="658" y="579"/>
                    <a:pt x="738" y="592"/>
                    <a:pt x="818" y="597"/>
                  </a:cubicBezTo>
                  <a:cubicBezTo>
                    <a:pt x="909" y="601"/>
                    <a:pt x="1001" y="595"/>
                    <a:pt x="1090" y="576"/>
                  </a:cubicBezTo>
                  <a:cubicBezTo>
                    <a:pt x="1070" y="478"/>
                    <a:pt x="1070" y="478"/>
                    <a:pt x="1070" y="478"/>
                  </a:cubicBezTo>
                  <a:cubicBezTo>
                    <a:pt x="1069" y="479"/>
                    <a:pt x="1067" y="479"/>
                    <a:pt x="1066" y="479"/>
                  </a:cubicBezTo>
                  <a:cubicBezTo>
                    <a:pt x="1066" y="478"/>
                    <a:pt x="1066" y="478"/>
                    <a:pt x="1066" y="478"/>
                  </a:cubicBezTo>
                  <a:cubicBezTo>
                    <a:pt x="965" y="499"/>
                    <a:pt x="860" y="503"/>
                    <a:pt x="758" y="491"/>
                  </a:cubicBezTo>
                  <a:cubicBezTo>
                    <a:pt x="701" y="484"/>
                    <a:pt x="645" y="472"/>
                    <a:pt x="591" y="455"/>
                  </a:cubicBezTo>
                  <a:cubicBezTo>
                    <a:pt x="610" y="366"/>
                    <a:pt x="628" y="277"/>
                    <a:pt x="644" y="187"/>
                  </a:cubicBezTo>
                  <a:cubicBezTo>
                    <a:pt x="653" y="135"/>
                    <a:pt x="663" y="81"/>
                    <a:pt x="664" y="28"/>
                  </a:cubicBezTo>
                  <a:cubicBezTo>
                    <a:pt x="632" y="35"/>
                    <a:pt x="601" y="34"/>
                    <a:pt x="582" y="33"/>
                  </a:cubicBezTo>
                  <a:cubicBezTo>
                    <a:pt x="506" y="28"/>
                    <a:pt x="601" y="34"/>
                    <a:pt x="582" y="33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7186" name="Freeform 70"/>
            <p:cNvSpPr>
              <a:spLocks noChangeArrowheads="1"/>
            </p:cNvSpPr>
            <p:nvPr/>
          </p:nvSpPr>
          <p:spPr bwMode="auto">
            <a:xfrm rot="766448">
              <a:off x="8683" y="5425"/>
              <a:ext cx="907" cy="701"/>
            </a:xfrm>
            <a:custGeom>
              <a:avLst/>
              <a:gdLst>
                <a:gd name="T0" fmla="*/ 27081 w 507"/>
                <a:gd name="T1" fmla="*/ 14011 h 393"/>
                <a:gd name="T2" fmla="*/ 28330 w 507"/>
                <a:gd name="T3" fmla="*/ 11587 h 393"/>
                <a:gd name="T4" fmla="*/ 29731 w 507"/>
                <a:gd name="T5" fmla="*/ 8870 h 393"/>
                <a:gd name="T6" fmla="*/ 22226 w 507"/>
                <a:gd name="T7" fmla="*/ 7929 h 393"/>
                <a:gd name="T8" fmla="*/ 16190 w 507"/>
                <a:gd name="T9" fmla="*/ 1896 h 393"/>
                <a:gd name="T10" fmla="*/ 13671 w 507"/>
                <a:gd name="T11" fmla="*/ 1477 h 393"/>
                <a:gd name="T12" fmla="*/ 11544 w 507"/>
                <a:gd name="T13" fmla="*/ 1193 h 393"/>
                <a:gd name="T14" fmla="*/ 8775 w 507"/>
                <a:gd name="T15" fmla="*/ 812 h 393"/>
                <a:gd name="T16" fmla="*/ 4324 w 507"/>
                <a:gd name="T17" fmla="*/ 166 h 393"/>
                <a:gd name="T18" fmla="*/ 1249 w 507"/>
                <a:gd name="T19" fmla="*/ 1846 h 393"/>
                <a:gd name="T20" fmla="*/ 1249 w 507"/>
                <a:gd name="T21" fmla="*/ 3216 h 393"/>
                <a:gd name="T22" fmla="*/ 1946 w 507"/>
                <a:gd name="T23" fmla="*/ 4381 h 393"/>
                <a:gd name="T24" fmla="*/ 1793 w 507"/>
                <a:gd name="T25" fmla="*/ 5128 h 393"/>
                <a:gd name="T26" fmla="*/ 995 w 507"/>
                <a:gd name="T27" fmla="*/ 6082 h 393"/>
                <a:gd name="T28" fmla="*/ 698 w 507"/>
                <a:gd name="T29" fmla="*/ 7531 h 393"/>
                <a:gd name="T30" fmla="*/ 1415 w 507"/>
                <a:gd name="T31" fmla="*/ 8728 h 393"/>
                <a:gd name="T32" fmla="*/ 1481 w 507"/>
                <a:gd name="T33" fmla="*/ 9819 h 393"/>
                <a:gd name="T34" fmla="*/ 653 w 507"/>
                <a:gd name="T35" fmla="*/ 10693 h 393"/>
                <a:gd name="T36" fmla="*/ 131 w 507"/>
                <a:gd name="T37" fmla="*/ 11883 h 393"/>
                <a:gd name="T38" fmla="*/ 698 w 507"/>
                <a:gd name="T39" fmla="*/ 13150 h 393"/>
                <a:gd name="T40" fmla="*/ 1283 w 507"/>
                <a:gd name="T41" fmla="*/ 14143 h 393"/>
                <a:gd name="T42" fmla="*/ 950 w 507"/>
                <a:gd name="T43" fmla="*/ 14817 h 393"/>
                <a:gd name="T44" fmla="*/ 531 w 507"/>
                <a:gd name="T45" fmla="*/ 17350 h 393"/>
                <a:gd name="T46" fmla="*/ 2816 w 507"/>
                <a:gd name="T47" fmla="*/ 18909 h 393"/>
                <a:gd name="T48" fmla="*/ 3412 w 507"/>
                <a:gd name="T49" fmla="*/ 18979 h 393"/>
                <a:gd name="T50" fmla="*/ 3700 w 507"/>
                <a:gd name="T51" fmla="*/ 18988 h 393"/>
                <a:gd name="T52" fmla="*/ 3412 w 507"/>
                <a:gd name="T53" fmla="*/ 20579 h 393"/>
                <a:gd name="T54" fmla="*/ 3737 w 507"/>
                <a:gd name="T55" fmla="*/ 20964 h 393"/>
                <a:gd name="T56" fmla="*/ 5412 w 507"/>
                <a:gd name="T57" fmla="*/ 21776 h 393"/>
                <a:gd name="T58" fmla="*/ 8388 w 507"/>
                <a:gd name="T59" fmla="*/ 22348 h 393"/>
                <a:gd name="T60" fmla="*/ 12126 w 507"/>
                <a:gd name="T61" fmla="*/ 22514 h 393"/>
                <a:gd name="T62" fmla="*/ 16786 w 507"/>
                <a:gd name="T63" fmla="*/ 21544 h 393"/>
                <a:gd name="T64" fmla="*/ 20226 w 507"/>
                <a:gd name="T65" fmla="*/ 18617 h 393"/>
                <a:gd name="T66" fmla="*/ 24877 w 507"/>
                <a:gd name="T67" fmla="*/ 19195 h 393"/>
                <a:gd name="T68" fmla="*/ 25106 w 507"/>
                <a:gd name="T69" fmla="*/ 17967 h 393"/>
                <a:gd name="T70" fmla="*/ 27081 w 507"/>
                <a:gd name="T71" fmla="*/ 14011 h 3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7"/>
                <a:gd name="T109" fmla="*/ 0 h 393"/>
                <a:gd name="T110" fmla="*/ 507 w 507"/>
                <a:gd name="T111" fmla="*/ 393 h 3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7" h="393">
                  <a:moveTo>
                    <a:pt x="462" y="244"/>
                  </a:moveTo>
                  <a:cubicBezTo>
                    <a:pt x="483" y="202"/>
                    <a:pt x="483" y="202"/>
                    <a:pt x="483" y="202"/>
                  </a:cubicBezTo>
                  <a:cubicBezTo>
                    <a:pt x="507" y="154"/>
                    <a:pt x="507" y="154"/>
                    <a:pt x="507" y="154"/>
                  </a:cubicBezTo>
                  <a:cubicBezTo>
                    <a:pt x="433" y="144"/>
                    <a:pt x="379" y="138"/>
                    <a:pt x="379" y="138"/>
                  </a:cubicBezTo>
                  <a:cubicBezTo>
                    <a:pt x="371" y="87"/>
                    <a:pt x="331" y="41"/>
                    <a:pt x="276" y="33"/>
                  </a:cubicBezTo>
                  <a:cubicBezTo>
                    <a:pt x="233" y="26"/>
                    <a:pt x="233" y="26"/>
                    <a:pt x="233" y="26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53" y="0"/>
                    <a:pt x="30" y="14"/>
                    <a:pt x="21" y="32"/>
                  </a:cubicBezTo>
                  <a:cubicBezTo>
                    <a:pt x="17" y="40"/>
                    <a:pt x="17" y="47"/>
                    <a:pt x="21" y="56"/>
                  </a:cubicBezTo>
                  <a:cubicBezTo>
                    <a:pt x="24" y="63"/>
                    <a:pt x="30" y="69"/>
                    <a:pt x="33" y="76"/>
                  </a:cubicBezTo>
                  <a:cubicBezTo>
                    <a:pt x="36" y="81"/>
                    <a:pt x="35" y="84"/>
                    <a:pt x="31" y="89"/>
                  </a:cubicBezTo>
                  <a:cubicBezTo>
                    <a:pt x="26" y="95"/>
                    <a:pt x="21" y="100"/>
                    <a:pt x="17" y="106"/>
                  </a:cubicBezTo>
                  <a:cubicBezTo>
                    <a:pt x="13" y="114"/>
                    <a:pt x="9" y="123"/>
                    <a:pt x="12" y="131"/>
                  </a:cubicBezTo>
                  <a:cubicBezTo>
                    <a:pt x="14" y="139"/>
                    <a:pt x="20" y="145"/>
                    <a:pt x="24" y="152"/>
                  </a:cubicBezTo>
                  <a:cubicBezTo>
                    <a:pt x="28" y="158"/>
                    <a:pt x="29" y="164"/>
                    <a:pt x="25" y="171"/>
                  </a:cubicBezTo>
                  <a:cubicBezTo>
                    <a:pt x="22" y="176"/>
                    <a:pt x="16" y="181"/>
                    <a:pt x="11" y="186"/>
                  </a:cubicBezTo>
                  <a:cubicBezTo>
                    <a:pt x="6" y="192"/>
                    <a:pt x="2" y="199"/>
                    <a:pt x="2" y="207"/>
                  </a:cubicBezTo>
                  <a:cubicBezTo>
                    <a:pt x="3" y="215"/>
                    <a:pt x="8" y="222"/>
                    <a:pt x="12" y="229"/>
                  </a:cubicBezTo>
                  <a:cubicBezTo>
                    <a:pt x="16" y="234"/>
                    <a:pt x="21" y="240"/>
                    <a:pt x="22" y="246"/>
                  </a:cubicBezTo>
                  <a:cubicBezTo>
                    <a:pt x="23" y="251"/>
                    <a:pt x="19" y="255"/>
                    <a:pt x="16" y="258"/>
                  </a:cubicBezTo>
                  <a:cubicBezTo>
                    <a:pt x="4" y="270"/>
                    <a:pt x="0" y="287"/>
                    <a:pt x="9" y="302"/>
                  </a:cubicBezTo>
                  <a:cubicBezTo>
                    <a:pt x="16" y="315"/>
                    <a:pt x="32" y="326"/>
                    <a:pt x="48" y="329"/>
                  </a:cubicBezTo>
                  <a:cubicBezTo>
                    <a:pt x="58" y="330"/>
                    <a:pt x="58" y="330"/>
                    <a:pt x="58" y="330"/>
                  </a:cubicBezTo>
                  <a:cubicBezTo>
                    <a:pt x="63" y="331"/>
                    <a:pt x="63" y="331"/>
                    <a:pt x="63" y="331"/>
                  </a:cubicBezTo>
                  <a:cubicBezTo>
                    <a:pt x="55" y="338"/>
                    <a:pt x="52" y="349"/>
                    <a:pt x="58" y="358"/>
                  </a:cubicBezTo>
                  <a:cubicBezTo>
                    <a:pt x="59" y="361"/>
                    <a:pt x="62" y="363"/>
                    <a:pt x="64" y="365"/>
                  </a:cubicBezTo>
                  <a:cubicBezTo>
                    <a:pt x="72" y="372"/>
                    <a:pt x="82" y="376"/>
                    <a:pt x="92" y="379"/>
                  </a:cubicBezTo>
                  <a:cubicBezTo>
                    <a:pt x="108" y="384"/>
                    <a:pt x="126" y="387"/>
                    <a:pt x="143" y="389"/>
                  </a:cubicBezTo>
                  <a:cubicBezTo>
                    <a:pt x="164" y="391"/>
                    <a:pt x="186" y="393"/>
                    <a:pt x="207" y="392"/>
                  </a:cubicBezTo>
                  <a:cubicBezTo>
                    <a:pt x="234" y="391"/>
                    <a:pt x="261" y="386"/>
                    <a:pt x="286" y="375"/>
                  </a:cubicBezTo>
                  <a:cubicBezTo>
                    <a:pt x="310" y="364"/>
                    <a:pt x="330" y="346"/>
                    <a:pt x="345" y="324"/>
                  </a:cubicBezTo>
                  <a:cubicBezTo>
                    <a:pt x="345" y="324"/>
                    <a:pt x="377" y="328"/>
                    <a:pt x="424" y="334"/>
                  </a:cubicBezTo>
                  <a:cubicBezTo>
                    <a:pt x="424" y="326"/>
                    <a:pt x="425" y="319"/>
                    <a:pt x="428" y="313"/>
                  </a:cubicBezTo>
                  <a:lnTo>
                    <a:pt x="462" y="244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7187" name="Freeform 71"/>
            <p:cNvSpPr>
              <a:spLocks noChangeArrowheads="1"/>
            </p:cNvSpPr>
            <p:nvPr/>
          </p:nvSpPr>
          <p:spPr bwMode="auto">
            <a:xfrm rot="766448">
              <a:off x="10508" y="3947"/>
              <a:ext cx="1174" cy="1650"/>
            </a:xfrm>
            <a:custGeom>
              <a:avLst/>
              <a:gdLst>
                <a:gd name="T0" fmla="*/ 6647 w 657"/>
                <a:gd name="T1" fmla="*/ 42008 h 923"/>
                <a:gd name="T2" fmla="*/ 9187 w 657"/>
                <a:gd name="T3" fmla="*/ 45692 h 923"/>
                <a:gd name="T4" fmla="*/ 10805 w 657"/>
                <a:gd name="T5" fmla="*/ 43270 h 923"/>
                <a:gd name="T6" fmla="*/ 12571 w 657"/>
                <a:gd name="T7" fmla="*/ 41257 h 923"/>
                <a:gd name="T8" fmla="*/ 17578 w 657"/>
                <a:gd name="T9" fmla="*/ 35996 h 923"/>
                <a:gd name="T10" fmla="*/ 25601 w 657"/>
                <a:gd name="T11" fmla="*/ 28227 h 923"/>
                <a:gd name="T12" fmla="*/ 31353 w 657"/>
                <a:gd name="T13" fmla="*/ 44057 h 923"/>
                <a:gd name="T14" fmla="*/ 32390 w 657"/>
                <a:gd name="T15" fmla="*/ 53860 h 923"/>
                <a:gd name="T16" fmla="*/ 38224 w 657"/>
                <a:gd name="T17" fmla="*/ 53688 h 923"/>
                <a:gd name="T18" fmla="*/ 35356 w 657"/>
                <a:gd name="T19" fmla="*/ 36293 h 923"/>
                <a:gd name="T20" fmla="*/ 28255 w 657"/>
                <a:gd name="T21" fmla="*/ 21252 h 923"/>
                <a:gd name="T22" fmla="*/ 17505 w 657"/>
                <a:gd name="T23" fmla="*/ 8690 h 923"/>
                <a:gd name="T24" fmla="*/ 4885 w 657"/>
                <a:gd name="T25" fmla="*/ 0 h 923"/>
                <a:gd name="T26" fmla="*/ 2225 w 657"/>
                <a:gd name="T27" fmla="*/ 5125 h 923"/>
                <a:gd name="T28" fmla="*/ 17671 w 657"/>
                <a:gd name="T29" fmla="*/ 17102 h 923"/>
                <a:gd name="T30" fmla="*/ 7394 w 657"/>
                <a:gd name="T31" fmla="*/ 28810 h 923"/>
                <a:gd name="T32" fmla="*/ 581 w 657"/>
                <a:gd name="T33" fmla="*/ 37870 h 923"/>
                <a:gd name="T34" fmla="*/ 0 w 657"/>
                <a:gd name="T35" fmla="*/ 38897 h 923"/>
                <a:gd name="T36" fmla="*/ 6647 w 657"/>
                <a:gd name="T37" fmla="*/ 42008 h 923"/>
                <a:gd name="T38" fmla="*/ 6647 w 657"/>
                <a:gd name="T39" fmla="*/ 42008 h 9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57"/>
                <a:gd name="T61" fmla="*/ 0 h 923"/>
                <a:gd name="T62" fmla="*/ 657 w 657"/>
                <a:gd name="T63" fmla="*/ 923 h 9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57" h="923">
                  <a:moveTo>
                    <a:pt x="114" y="720"/>
                  </a:moveTo>
                  <a:cubicBezTo>
                    <a:pt x="143" y="747"/>
                    <a:pt x="155" y="768"/>
                    <a:pt x="158" y="783"/>
                  </a:cubicBezTo>
                  <a:cubicBezTo>
                    <a:pt x="167" y="769"/>
                    <a:pt x="176" y="755"/>
                    <a:pt x="186" y="742"/>
                  </a:cubicBezTo>
                  <a:cubicBezTo>
                    <a:pt x="195" y="730"/>
                    <a:pt x="205" y="719"/>
                    <a:pt x="216" y="707"/>
                  </a:cubicBezTo>
                  <a:cubicBezTo>
                    <a:pt x="243" y="677"/>
                    <a:pt x="273" y="647"/>
                    <a:pt x="302" y="617"/>
                  </a:cubicBezTo>
                  <a:cubicBezTo>
                    <a:pt x="347" y="572"/>
                    <a:pt x="394" y="528"/>
                    <a:pt x="440" y="484"/>
                  </a:cubicBezTo>
                  <a:cubicBezTo>
                    <a:pt x="486" y="568"/>
                    <a:pt x="520" y="660"/>
                    <a:pt x="539" y="755"/>
                  </a:cubicBezTo>
                  <a:cubicBezTo>
                    <a:pt x="550" y="810"/>
                    <a:pt x="556" y="866"/>
                    <a:pt x="557" y="923"/>
                  </a:cubicBezTo>
                  <a:cubicBezTo>
                    <a:pt x="657" y="920"/>
                    <a:pt x="657" y="920"/>
                    <a:pt x="657" y="920"/>
                  </a:cubicBezTo>
                  <a:cubicBezTo>
                    <a:pt x="655" y="819"/>
                    <a:pt x="638" y="719"/>
                    <a:pt x="608" y="622"/>
                  </a:cubicBezTo>
                  <a:cubicBezTo>
                    <a:pt x="579" y="531"/>
                    <a:pt x="538" y="444"/>
                    <a:pt x="486" y="364"/>
                  </a:cubicBezTo>
                  <a:cubicBezTo>
                    <a:pt x="434" y="285"/>
                    <a:pt x="372" y="212"/>
                    <a:pt x="301" y="149"/>
                  </a:cubicBezTo>
                  <a:cubicBezTo>
                    <a:pt x="235" y="91"/>
                    <a:pt x="162" y="40"/>
                    <a:pt x="84" y="0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139" y="141"/>
                    <a:pt x="229" y="211"/>
                    <a:pt x="304" y="293"/>
                  </a:cubicBezTo>
                  <a:cubicBezTo>
                    <a:pt x="245" y="359"/>
                    <a:pt x="185" y="426"/>
                    <a:pt x="127" y="494"/>
                  </a:cubicBezTo>
                  <a:cubicBezTo>
                    <a:pt x="85" y="543"/>
                    <a:pt x="42" y="593"/>
                    <a:pt x="10" y="649"/>
                  </a:cubicBezTo>
                  <a:cubicBezTo>
                    <a:pt x="6" y="655"/>
                    <a:pt x="3" y="661"/>
                    <a:pt x="0" y="667"/>
                  </a:cubicBezTo>
                  <a:cubicBezTo>
                    <a:pt x="51" y="671"/>
                    <a:pt x="94" y="701"/>
                    <a:pt x="114" y="720"/>
                  </a:cubicBezTo>
                  <a:cubicBezTo>
                    <a:pt x="143" y="747"/>
                    <a:pt x="94" y="701"/>
                    <a:pt x="114" y="72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7188" name="Freeform 72"/>
            <p:cNvSpPr>
              <a:spLocks noChangeArrowheads="1"/>
            </p:cNvSpPr>
            <p:nvPr/>
          </p:nvSpPr>
          <p:spPr bwMode="auto">
            <a:xfrm rot="766448">
              <a:off x="9415" y="5438"/>
              <a:ext cx="797" cy="983"/>
            </a:xfrm>
            <a:custGeom>
              <a:avLst/>
              <a:gdLst>
                <a:gd name="T0" fmla="*/ 23803 w 446"/>
                <a:gd name="T1" fmla="*/ 24058 h 551"/>
                <a:gd name="T2" fmla="*/ 24841 w 446"/>
                <a:gd name="T3" fmla="*/ 19157 h 551"/>
                <a:gd name="T4" fmla="*/ 23218 w 446"/>
                <a:gd name="T5" fmla="*/ 13412 h 551"/>
                <a:gd name="T6" fmla="*/ 25953 w 446"/>
                <a:gd name="T7" fmla="*/ 7482 h 551"/>
                <a:gd name="T8" fmla="*/ 24914 w 446"/>
                <a:gd name="T9" fmla="*/ 6901 h 551"/>
                <a:gd name="T10" fmla="*/ 21651 w 446"/>
                <a:gd name="T11" fmla="*/ 3902 h 551"/>
                <a:gd name="T12" fmla="*/ 19607 w 446"/>
                <a:gd name="T13" fmla="*/ 2055 h 551"/>
                <a:gd name="T14" fmla="*/ 17346 w 446"/>
                <a:gd name="T15" fmla="*/ 0 h 551"/>
                <a:gd name="T16" fmla="*/ 13524 w 446"/>
                <a:gd name="T17" fmla="*/ 8228 h 551"/>
                <a:gd name="T18" fmla="*/ 5831 w 446"/>
                <a:gd name="T19" fmla="*/ 11964 h 551"/>
                <a:gd name="T20" fmla="*/ 5120 w 446"/>
                <a:gd name="T21" fmla="*/ 13412 h 551"/>
                <a:gd name="T22" fmla="*/ 3721 w 446"/>
                <a:gd name="T23" fmla="*/ 16160 h 551"/>
                <a:gd name="T24" fmla="*/ 2516 w 446"/>
                <a:gd name="T25" fmla="*/ 18577 h 551"/>
                <a:gd name="T26" fmla="*/ 531 w 446"/>
                <a:gd name="T27" fmla="*/ 22538 h 551"/>
                <a:gd name="T28" fmla="*/ 1112 w 446"/>
                <a:gd name="T29" fmla="*/ 25818 h 551"/>
                <a:gd name="T30" fmla="*/ 2318 w 446"/>
                <a:gd name="T31" fmla="*/ 26398 h 551"/>
                <a:gd name="T32" fmla="*/ 3721 w 446"/>
                <a:gd name="T33" fmla="*/ 26115 h 551"/>
                <a:gd name="T34" fmla="*/ 4496 w 446"/>
                <a:gd name="T35" fmla="*/ 26277 h 551"/>
                <a:gd name="T36" fmla="*/ 5120 w 446"/>
                <a:gd name="T37" fmla="*/ 27312 h 551"/>
                <a:gd name="T38" fmla="*/ 6346 w 446"/>
                <a:gd name="T39" fmla="*/ 28170 h 551"/>
                <a:gd name="T40" fmla="*/ 7779 w 446"/>
                <a:gd name="T41" fmla="*/ 27961 h 551"/>
                <a:gd name="T42" fmla="*/ 8942 w 446"/>
                <a:gd name="T43" fmla="*/ 28170 h 551"/>
                <a:gd name="T44" fmla="*/ 9605 w 446"/>
                <a:gd name="T45" fmla="*/ 29274 h 551"/>
                <a:gd name="T46" fmla="*/ 10650 w 446"/>
                <a:gd name="T47" fmla="*/ 30077 h 551"/>
                <a:gd name="T48" fmla="*/ 12043 w 446"/>
                <a:gd name="T49" fmla="*/ 29924 h 551"/>
                <a:gd name="T50" fmla="*/ 13154 w 446"/>
                <a:gd name="T51" fmla="*/ 29692 h 551"/>
                <a:gd name="T52" fmla="*/ 13683 w 446"/>
                <a:gd name="T53" fmla="*/ 30380 h 551"/>
                <a:gd name="T54" fmla="*/ 16349 w 446"/>
                <a:gd name="T55" fmla="*/ 31303 h 551"/>
                <a:gd name="T56" fmla="*/ 18113 w 446"/>
                <a:gd name="T57" fmla="*/ 29731 h 551"/>
                <a:gd name="T58" fmla="*/ 19659 w 446"/>
                <a:gd name="T59" fmla="*/ 26643 h 551"/>
                <a:gd name="T60" fmla="*/ 20847 w 446"/>
                <a:gd name="T61" fmla="*/ 27272 h 551"/>
                <a:gd name="T62" fmla="*/ 22341 w 446"/>
                <a:gd name="T63" fmla="*/ 26760 h 551"/>
                <a:gd name="T64" fmla="*/ 23803 w 446"/>
                <a:gd name="T65" fmla="*/ 24058 h 551"/>
                <a:gd name="T66" fmla="*/ 23803 w 446"/>
                <a:gd name="T67" fmla="*/ 24058 h 5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6"/>
                <a:gd name="T103" fmla="*/ 0 h 551"/>
                <a:gd name="T104" fmla="*/ 446 w 446"/>
                <a:gd name="T105" fmla="*/ 551 h 5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6" h="551">
                  <a:moveTo>
                    <a:pt x="409" y="418"/>
                  </a:moveTo>
                  <a:cubicBezTo>
                    <a:pt x="416" y="390"/>
                    <a:pt x="425" y="362"/>
                    <a:pt x="427" y="333"/>
                  </a:cubicBezTo>
                  <a:cubicBezTo>
                    <a:pt x="430" y="297"/>
                    <a:pt x="421" y="262"/>
                    <a:pt x="399" y="233"/>
                  </a:cubicBezTo>
                  <a:cubicBezTo>
                    <a:pt x="399" y="233"/>
                    <a:pt x="418" y="190"/>
                    <a:pt x="446" y="130"/>
                  </a:cubicBezTo>
                  <a:cubicBezTo>
                    <a:pt x="439" y="128"/>
                    <a:pt x="433" y="125"/>
                    <a:pt x="428" y="120"/>
                  </a:cubicBezTo>
                  <a:cubicBezTo>
                    <a:pt x="372" y="68"/>
                    <a:pt x="372" y="68"/>
                    <a:pt x="372" y="68"/>
                  </a:cubicBezTo>
                  <a:cubicBezTo>
                    <a:pt x="337" y="36"/>
                    <a:pt x="337" y="36"/>
                    <a:pt x="337" y="36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60" y="81"/>
                    <a:pt x="232" y="143"/>
                    <a:pt x="232" y="143"/>
                  </a:cubicBezTo>
                  <a:cubicBezTo>
                    <a:pt x="181" y="135"/>
                    <a:pt x="125" y="159"/>
                    <a:pt x="100" y="208"/>
                  </a:cubicBezTo>
                  <a:cubicBezTo>
                    <a:pt x="88" y="233"/>
                    <a:pt x="88" y="233"/>
                    <a:pt x="88" y="233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43" y="323"/>
                    <a:pt x="43" y="323"/>
                    <a:pt x="43" y="323"/>
                  </a:cubicBezTo>
                  <a:cubicBezTo>
                    <a:pt x="9" y="392"/>
                    <a:pt x="9" y="392"/>
                    <a:pt x="9" y="392"/>
                  </a:cubicBezTo>
                  <a:cubicBezTo>
                    <a:pt x="0" y="410"/>
                    <a:pt x="6" y="435"/>
                    <a:pt x="19" y="449"/>
                  </a:cubicBezTo>
                  <a:cubicBezTo>
                    <a:pt x="25" y="455"/>
                    <a:pt x="32" y="460"/>
                    <a:pt x="40" y="459"/>
                  </a:cubicBezTo>
                  <a:cubicBezTo>
                    <a:pt x="48" y="459"/>
                    <a:pt x="56" y="455"/>
                    <a:pt x="64" y="454"/>
                  </a:cubicBezTo>
                  <a:cubicBezTo>
                    <a:pt x="69" y="452"/>
                    <a:pt x="73" y="452"/>
                    <a:pt x="77" y="457"/>
                  </a:cubicBezTo>
                  <a:cubicBezTo>
                    <a:pt x="81" y="463"/>
                    <a:pt x="84" y="469"/>
                    <a:pt x="88" y="475"/>
                  </a:cubicBezTo>
                  <a:cubicBezTo>
                    <a:pt x="93" y="482"/>
                    <a:pt x="100" y="489"/>
                    <a:pt x="109" y="490"/>
                  </a:cubicBezTo>
                  <a:cubicBezTo>
                    <a:pt x="118" y="492"/>
                    <a:pt x="126" y="488"/>
                    <a:pt x="134" y="486"/>
                  </a:cubicBezTo>
                  <a:cubicBezTo>
                    <a:pt x="142" y="484"/>
                    <a:pt x="149" y="484"/>
                    <a:pt x="154" y="490"/>
                  </a:cubicBezTo>
                  <a:cubicBezTo>
                    <a:pt x="159" y="496"/>
                    <a:pt x="161" y="503"/>
                    <a:pt x="165" y="509"/>
                  </a:cubicBezTo>
                  <a:cubicBezTo>
                    <a:pt x="169" y="516"/>
                    <a:pt x="175" y="522"/>
                    <a:pt x="183" y="523"/>
                  </a:cubicBezTo>
                  <a:cubicBezTo>
                    <a:pt x="191" y="524"/>
                    <a:pt x="199" y="522"/>
                    <a:pt x="207" y="520"/>
                  </a:cubicBezTo>
                  <a:cubicBezTo>
                    <a:pt x="213" y="518"/>
                    <a:pt x="220" y="515"/>
                    <a:pt x="226" y="516"/>
                  </a:cubicBezTo>
                  <a:cubicBezTo>
                    <a:pt x="231" y="518"/>
                    <a:pt x="233" y="524"/>
                    <a:pt x="235" y="528"/>
                  </a:cubicBezTo>
                  <a:cubicBezTo>
                    <a:pt x="245" y="545"/>
                    <a:pt x="264" y="551"/>
                    <a:pt x="281" y="544"/>
                  </a:cubicBezTo>
                  <a:cubicBezTo>
                    <a:pt x="293" y="539"/>
                    <a:pt x="305" y="529"/>
                    <a:pt x="311" y="517"/>
                  </a:cubicBezTo>
                  <a:cubicBezTo>
                    <a:pt x="338" y="463"/>
                    <a:pt x="338" y="463"/>
                    <a:pt x="338" y="463"/>
                  </a:cubicBezTo>
                  <a:cubicBezTo>
                    <a:pt x="341" y="470"/>
                    <a:pt x="351" y="474"/>
                    <a:pt x="358" y="474"/>
                  </a:cubicBezTo>
                  <a:cubicBezTo>
                    <a:pt x="368" y="474"/>
                    <a:pt x="377" y="470"/>
                    <a:pt x="384" y="465"/>
                  </a:cubicBezTo>
                  <a:cubicBezTo>
                    <a:pt x="398" y="453"/>
                    <a:pt x="405" y="435"/>
                    <a:pt x="409" y="418"/>
                  </a:cubicBezTo>
                  <a:cubicBezTo>
                    <a:pt x="416" y="389"/>
                    <a:pt x="402" y="447"/>
                    <a:pt x="409" y="418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7189" name="Freeform 73"/>
            <p:cNvSpPr>
              <a:spLocks noChangeArrowheads="1"/>
            </p:cNvSpPr>
            <p:nvPr/>
          </p:nvSpPr>
          <p:spPr bwMode="auto">
            <a:xfrm rot="766448">
              <a:off x="9844" y="5645"/>
              <a:ext cx="1446" cy="1749"/>
            </a:xfrm>
            <a:custGeom>
              <a:avLst/>
              <a:gdLst>
                <a:gd name="T0" fmla="*/ 41013 w 810"/>
                <a:gd name="T1" fmla="*/ 0 h 980"/>
                <a:gd name="T2" fmla="*/ 41013 w 810"/>
                <a:gd name="T3" fmla="*/ 0 h 980"/>
                <a:gd name="T4" fmla="*/ 40779 w 810"/>
                <a:gd name="T5" fmla="*/ 0 h 980"/>
                <a:gd name="T6" fmla="*/ 33047 w 810"/>
                <a:gd name="T7" fmla="*/ 24914 h 980"/>
                <a:gd name="T8" fmla="*/ 18382 w 810"/>
                <a:gd name="T9" fmla="*/ 18684 h 980"/>
                <a:gd name="T10" fmla="*/ 13041 w 810"/>
                <a:gd name="T11" fmla="*/ 16678 h 980"/>
                <a:gd name="T12" fmla="*/ 6925 w 810"/>
                <a:gd name="T13" fmla="*/ 15348 h 980"/>
                <a:gd name="T14" fmla="*/ 6543 w 810"/>
                <a:gd name="T15" fmla="*/ 21902 h 980"/>
                <a:gd name="T16" fmla="*/ 4277 w 810"/>
                <a:gd name="T17" fmla="*/ 26181 h 980"/>
                <a:gd name="T18" fmla="*/ 7578 w 810"/>
                <a:gd name="T19" fmla="*/ 27049 h 980"/>
                <a:gd name="T20" fmla="*/ 9860 w 810"/>
                <a:gd name="T21" fmla="*/ 27991 h 980"/>
                <a:gd name="T22" fmla="*/ 16283 w 810"/>
                <a:gd name="T23" fmla="*/ 31014 h 980"/>
                <a:gd name="T24" fmla="*/ 24889 w 810"/>
                <a:gd name="T25" fmla="*/ 35505 h 980"/>
                <a:gd name="T26" fmla="*/ 0 w 810"/>
                <a:gd name="T27" fmla="*/ 50990 h 980"/>
                <a:gd name="T28" fmla="*/ 1733 w 810"/>
                <a:gd name="T29" fmla="*/ 56511 h 980"/>
                <a:gd name="T30" fmla="*/ 1899 w 810"/>
                <a:gd name="T31" fmla="*/ 56459 h 980"/>
                <a:gd name="T32" fmla="*/ 1980 w 810"/>
                <a:gd name="T33" fmla="*/ 56511 h 980"/>
                <a:gd name="T34" fmla="*/ 15956 w 810"/>
                <a:gd name="T35" fmla="*/ 50203 h 980"/>
                <a:gd name="T36" fmla="*/ 27824 w 810"/>
                <a:gd name="T37" fmla="*/ 41066 h 980"/>
                <a:gd name="T38" fmla="*/ 38055 w 810"/>
                <a:gd name="T39" fmla="*/ 28287 h 980"/>
                <a:gd name="T40" fmla="*/ 44610 w 810"/>
                <a:gd name="T41" fmla="*/ 13250 h 980"/>
                <a:gd name="T42" fmla="*/ 46799 w 810"/>
                <a:gd name="T43" fmla="*/ 296 h 980"/>
                <a:gd name="T44" fmla="*/ 41013 w 810"/>
                <a:gd name="T45" fmla="*/ 0 h 9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10"/>
                <a:gd name="T70" fmla="*/ 0 h 980"/>
                <a:gd name="T71" fmla="*/ 810 w 810"/>
                <a:gd name="T72" fmla="*/ 980 h 9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10" h="980">
                  <a:moveTo>
                    <a:pt x="710" y="0"/>
                  </a:moveTo>
                  <a:cubicBezTo>
                    <a:pt x="710" y="0"/>
                    <a:pt x="710" y="0"/>
                    <a:pt x="710" y="0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699" y="149"/>
                    <a:pt x="652" y="298"/>
                    <a:pt x="572" y="432"/>
                  </a:cubicBezTo>
                  <a:cubicBezTo>
                    <a:pt x="488" y="395"/>
                    <a:pt x="403" y="358"/>
                    <a:pt x="318" y="324"/>
                  </a:cubicBezTo>
                  <a:cubicBezTo>
                    <a:pt x="288" y="311"/>
                    <a:pt x="257" y="299"/>
                    <a:pt x="226" y="289"/>
                  </a:cubicBezTo>
                  <a:cubicBezTo>
                    <a:pt x="191" y="278"/>
                    <a:pt x="155" y="272"/>
                    <a:pt x="120" y="266"/>
                  </a:cubicBezTo>
                  <a:cubicBezTo>
                    <a:pt x="130" y="304"/>
                    <a:pt x="123" y="343"/>
                    <a:pt x="113" y="380"/>
                  </a:cubicBezTo>
                  <a:cubicBezTo>
                    <a:pt x="105" y="406"/>
                    <a:pt x="100" y="440"/>
                    <a:pt x="74" y="454"/>
                  </a:cubicBezTo>
                  <a:cubicBezTo>
                    <a:pt x="93" y="458"/>
                    <a:pt x="112" y="463"/>
                    <a:pt x="131" y="469"/>
                  </a:cubicBezTo>
                  <a:cubicBezTo>
                    <a:pt x="145" y="474"/>
                    <a:pt x="158" y="479"/>
                    <a:pt x="171" y="485"/>
                  </a:cubicBezTo>
                  <a:cubicBezTo>
                    <a:pt x="209" y="501"/>
                    <a:pt x="246" y="519"/>
                    <a:pt x="282" y="538"/>
                  </a:cubicBezTo>
                  <a:cubicBezTo>
                    <a:pt x="332" y="563"/>
                    <a:pt x="382" y="590"/>
                    <a:pt x="431" y="616"/>
                  </a:cubicBezTo>
                  <a:cubicBezTo>
                    <a:pt x="312" y="741"/>
                    <a:pt x="161" y="834"/>
                    <a:pt x="0" y="884"/>
                  </a:cubicBezTo>
                  <a:cubicBezTo>
                    <a:pt x="30" y="980"/>
                    <a:pt x="30" y="980"/>
                    <a:pt x="30" y="980"/>
                  </a:cubicBezTo>
                  <a:cubicBezTo>
                    <a:pt x="31" y="980"/>
                    <a:pt x="32" y="979"/>
                    <a:pt x="33" y="979"/>
                  </a:cubicBezTo>
                  <a:cubicBezTo>
                    <a:pt x="34" y="980"/>
                    <a:pt x="34" y="980"/>
                    <a:pt x="34" y="980"/>
                  </a:cubicBezTo>
                  <a:cubicBezTo>
                    <a:pt x="118" y="954"/>
                    <a:pt x="200" y="917"/>
                    <a:pt x="276" y="871"/>
                  </a:cubicBezTo>
                  <a:cubicBezTo>
                    <a:pt x="350" y="826"/>
                    <a:pt x="420" y="773"/>
                    <a:pt x="482" y="712"/>
                  </a:cubicBezTo>
                  <a:cubicBezTo>
                    <a:pt x="550" y="646"/>
                    <a:pt x="609" y="571"/>
                    <a:pt x="659" y="490"/>
                  </a:cubicBezTo>
                  <a:cubicBezTo>
                    <a:pt x="708" y="409"/>
                    <a:pt x="746" y="321"/>
                    <a:pt x="772" y="230"/>
                  </a:cubicBezTo>
                  <a:cubicBezTo>
                    <a:pt x="793" y="157"/>
                    <a:pt x="806" y="81"/>
                    <a:pt x="810" y="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</p:grpSp>
      <p:sp>
        <p:nvSpPr>
          <p:cNvPr id="73" name="Text Placeholder 2"/>
          <p:cNvSpPr txBox="1">
            <a:spLocks noChangeArrowheads="1"/>
          </p:cNvSpPr>
          <p:nvPr/>
        </p:nvSpPr>
        <p:spPr bwMode="auto">
          <a:xfrm>
            <a:off x="1550988" y="3624263"/>
            <a:ext cx="296227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5" rIns="68568" bIns="34285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565656"/>
                </a:solidFill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主藏血</a:t>
            </a:r>
            <a:endParaRPr lang="en-US" altLang="zh-CN" dirty="0">
              <a:solidFill>
                <a:srgbClr val="565656"/>
              </a:solidFill>
              <a:latin typeface="方正宋刻本秀楷简体" charset="0"/>
              <a:ea typeface="方正宋刻本秀楷简体" charset="0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指肝具有儲藏血液、調節血量和防止出血的功能。</a:t>
            </a:r>
          </a:p>
        </p:txBody>
      </p:sp>
      <p:sp>
        <p:nvSpPr>
          <p:cNvPr id="74" name="Text Placeholder 2"/>
          <p:cNvSpPr txBox="1">
            <a:spLocks noChangeArrowheads="1"/>
          </p:cNvSpPr>
          <p:nvPr/>
        </p:nvSpPr>
        <p:spPr bwMode="auto">
          <a:xfrm>
            <a:off x="7837488" y="4075112"/>
            <a:ext cx="2900363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5" rIns="68568" bIns="34285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565656"/>
                </a:solidFill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總結</a:t>
            </a:r>
            <a:endParaRPr lang="en-US" altLang="zh-CN" sz="2400" b="1" dirty="0" smtClean="0">
              <a:latin typeface="方正宋刻本秀楷简体" charset="0"/>
              <a:ea typeface="方正宋刻本秀楷简体" charset="0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dirty="0" smtClean="0"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肝氣可以調節全身的血液，控制血液輸送到心，儒養心神，疏泄有度以及藏有足夠的血液，才能保證得到一個正常的睡眠。</a:t>
            </a:r>
            <a:endParaRPr lang="zh-CN" altLang="en-US" sz="1600" dirty="0">
              <a:latin typeface="方正宋刻本秀楷简体" charset="0"/>
              <a:ea typeface="方正宋刻本秀楷简体" charset="0"/>
              <a:sym typeface="宋体" panose="02010600030101010101" pitchFamily="2" charset="-122"/>
            </a:endParaRPr>
          </a:p>
        </p:txBody>
      </p:sp>
      <p:sp>
        <p:nvSpPr>
          <p:cNvPr id="75" name="Text Placeholder 2"/>
          <p:cNvSpPr txBox="1">
            <a:spLocks noChangeArrowheads="1"/>
          </p:cNvSpPr>
          <p:nvPr/>
        </p:nvSpPr>
        <p:spPr bwMode="auto">
          <a:xfrm>
            <a:off x="7837488" y="1803400"/>
            <a:ext cx="2973387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5" rIns="68568" bIns="34285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565656"/>
                </a:solidFill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主疏泄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指肝對於全身的氣機、血液和津液等方面具有疏通。暢達的功能。</a:t>
            </a:r>
          </a:p>
        </p:txBody>
      </p:sp>
      <p:sp>
        <p:nvSpPr>
          <p:cNvPr id="76" name="Text Placeholder 2"/>
          <p:cNvSpPr txBox="1">
            <a:spLocks noChangeArrowheads="1"/>
          </p:cNvSpPr>
          <p:nvPr/>
        </p:nvSpPr>
        <p:spPr bwMode="auto">
          <a:xfrm>
            <a:off x="1549400" y="1782763"/>
            <a:ext cx="2963863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5" rIns="68568" bIns="34285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565656"/>
                </a:solidFill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五行屬木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/>
      <p:bldP spid="73" grpId="0"/>
      <p:bldP spid="73" grpId="1"/>
      <p:bldP spid="74" grpId="0"/>
      <p:bldP spid="75" grpId="0"/>
      <p:bldP spid="75" grpId="1"/>
      <p:bldP spid="76" grpId="0"/>
      <p:bldP spid="7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863" y="277813"/>
            <a:ext cx="11598275" cy="6303962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6" name="图片 5" descr="花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-9525"/>
            <a:ext cx="32940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3875" y="527050"/>
            <a:ext cx="28178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9600">
                <a:solidFill>
                  <a:srgbClr val="565656"/>
                </a:solidFill>
                <a:latin typeface="方正宋刻本秀楷简体" charset="0"/>
                <a:ea typeface="方正宋刻本秀楷简体" charset="0"/>
              </a:rPr>
              <a:t>脾</a:t>
            </a:r>
          </a:p>
        </p:txBody>
      </p:sp>
      <p:grpSp>
        <p:nvGrpSpPr>
          <p:cNvPr id="3" name="组合 6"/>
          <p:cNvGrpSpPr/>
          <p:nvPr/>
        </p:nvGrpSpPr>
        <p:grpSpPr bwMode="auto">
          <a:xfrm>
            <a:off x="4822825" y="731838"/>
            <a:ext cx="2514600" cy="2551112"/>
            <a:chOff x="7724" y="3377"/>
            <a:chExt cx="3958" cy="4016"/>
          </a:xfrm>
        </p:grpSpPr>
        <p:sp>
          <p:nvSpPr>
            <p:cNvPr id="8202" name="AutoShape 61"/>
            <p:cNvSpPr>
              <a:spLocks noChangeAspect="1" noChangeArrowheads="1" noTextEdit="1"/>
            </p:cNvSpPr>
            <p:nvPr/>
          </p:nvSpPr>
          <p:spPr bwMode="auto">
            <a:xfrm rot="766448">
              <a:off x="7724" y="3422"/>
              <a:ext cx="3810" cy="3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8203" name="Freeform 63"/>
            <p:cNvSpPr>
              <a:spLocks noChangeArrowheads="1"/>
            </p:cNvSpPr>
            <p:nvPr/>
          </p:nvSpPr>
          <p:spPr bwMode="auto">
            <a:xfrm rot="766448">
              <a:off x="8530" y="3377"/>
              <a:ext cx="2140" cy="1098"/>
            </a:xfrm>
            <a:custGeom>
              <a:avLst/>
              <a:gdLst>
                <a:gd name="T0" fmla="*/ 43109 w 1198"/>
                <a:gd name="T1" fmla="*/ 29239 h 615"/>
                <a:gd name="T2" fmla="*/ 45776 w 1198"/>
                <a:gd name="T3" fmla="*/ 28411 h 615"/>
                <a:gd name="T4" fmla="*/ 43416 w 1198"/>
                <a:gd name="T5" fmla="*/ 25615 h 615"/>
                <a:gd name="T6" fmla="*/ 41267 w 1198"/>
                <a:gd name="T7" fmla="*/ 22314 h 615"/>
                <a:gd name="T8" fmla="*/ 37143 w 1198"/>
                <a:gd name="T9" fmla="*/ 14969 h 615"/>
                <a:gd name="T10" fmla="*/ 33215 w 1198"/>
                <a:gd name="T11" fmla="*/ 7347 h 615"/>
                <a:gd name="T12" fmla="*/ 50656 w 1198"/>
                <a:gd name="T13" fmla="*/ 6259 h 615"/>
                <a:gd name="T14" fmla="*/ 67219 w 1198"/>
                <a:gd name="T15" fmla="*/ 9936 h 615"/>
                <a:gd name="T16" fmla="*/ 67258 w 1198"/>
                <a:gd name="T17" fmla="*/ 9846 h 615"/>
                <a:gd name="T18" fmla="*/ 67446 w 1198"/>
                <a:gd name="T19" fmla="*/ 9936 h 615"/>
                <a:gd name="T20" fmla="*/ 69532 w 1198"/>
                <a:gd name="T21" fmla="*/ 4501 h 615"/>
                <a:gd name="T22" fmla="*/ 53055 w 1198"/>
                <a:gd name="T23" fmla="*/ 650 h 615"/>
                <a:gd name="T24" fmla="*/ 35505 w 1198"/>
                <a:gd name="T25" fmla="*/ 1036 h 615"/>
                <a:gd name="T26" fmla="*/ 20007 w 1198"/>
                <a:gd name="T27" fmla="*/ 5731 h 615"/>
                <a:gd name="T28" fmla="*/ 6850 w 1198"/>
                <a:gd name="T29" fmla="*/ 13819 h 615"/>
                <a:gd name="T30" fmla="*/ 0 w 1198"/>
                <a:gd name="T31" fmla="*/ 19794 h 615"/>
                <a:gd name="T32" fmla="*/ 4001 w 1198"/>
                <a:gd name="T33" fmla="*/ 23703 h 615"/>
                <a:gd name="T34" fmla="*/ 4123 w 1198"/>
                <a:gd name="T35" fmla="*/ 23833 h 615"/>
                <a:gd name="T36" fmla="*/ 9582 w 1198"/>
                <a:gd name="T37" fmla="*/ 19007 h 615"/>
                <a:gd name="T38" fmla="*/ 15732 w 1198"/>
                <a:gd name="T39" fmla="*/ 14644 h 615"/>
                <a:gd name="T40" fmla="*/ 20444 w 1198"/>
                <a:gd name="T41" fmla="*/ 11917 h 615"/>
                <a:gd name="T42" fmla="*/ 29379 w 1198"/>
                <a:gd name="T43" fmla="*/ 25911 h 615"/>
                <a:gd name="T44" fmla="*/ 33520 w 1198"/>
                <a:gd name="T45" fmla="*/ 31876 h 615"/>
                <a:gd name="T46" fmla="*/ 33520 w 1198"/>
                <a:gd name="T47" fmla="*/ 31876 h 615"/>
                <a:gd name="T48" fmla="*/ 37071 w 1198"/>
                <a:gd name="T49" fmla="*/ 35550 h 615"/>
                <a:gd name="T50" fmla="*/ 43109 w 1198"/>
                <a:gd name="T51" fmla="*/ 29239 h 615"/>
                <a:gd name="T52" fmla="*/ 43109 w 1198"/>
                <a:gd name="T53" fmla="*/ 29239 h 6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98"/>
                <a:gd name="T82" fmla="*/ 0 h 615"/>
                <a:gd name="T83" fmla="*/ 1198 w 1198"/>
                <a:gd name="T84" fmla="*/ 615 h 6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98" h="615">
                  <a:moveTo>
                    <a:pt x="743" y="506"/>
                  </a:moveTo>
                  <a:cubicBezTo>
                    <a:pt x="762" y="495"/>
                    <a:pt x="777" y="491"/>
                    <a:pt x="789" y="491"/>
                  </a:cubicBezTo>
                  <a:cubicBezTo>
                    <a:pt x="775" y="476"/>
                    <a:pt x="760" y="460"/>
                    <a:pt x="748" y="443"/>
                  </a:cubicBezTo>
                  <a:cubicBezTo>
                    <a:pt x="735" y="425"/>
                    <a:pt x="723" y="405"/>
                    <a:pt x="711" y="386"/>
                  </a:cubicBezTo>
                  <a:cubicBezTo>
                    <a:pt x="686" y="344"/>
                    <a:pt x="663" y="302"/>
                    <a:pt x="640" y="259"/>
                  </a:cubicBezTo>
                  <a:cubicBezTo>
                    <a:pt x="617" y="215"/>
                    <a:pt x="594" y="171"/>
                    <a:pt x="572" y="127"/>
                  </a:cubicBezTo>
                  <a:cubicBezTo>
                    <a:pt x="670" y="105"/>
                    <a:pt x="772" y="99"/>
                    <a:pt x="873" y="108"/>
                  </a:cubicBezTo>
                  <a:cubicBezTo>
                    <a:pt x="970" y="116"/>
                    <a:pt x="1067" y="137"/>
                    <a:pt x="1158" y="172"/>
                  </a:cubicBezTo>
                  <a:cubicBezTo>
                    <a:pt x="1159" y="170"/>
                    <a:pt x="1159" y="170"/>
                    <a:pt x="1159" y="170"/>
                  </a:cubicBezTo>
                  <a:cubicBezTo>
                    <a:pt x="1160" y="171"/>
                    <a:pt x="1161" y="171"/>
                    <a:pt x="1162" y="172"/>
                  </a:cubicBezTo>
                  <a:cubicBezTo>
                    <a:pt x="1198" y="78"/>
                    <a:pt x="1198" y="78"/>
                    <a:pt x="1198" y="78"/>
                  </a:cubicBezTo>
                  <a:cubicBezTo>
                    <a:pt x="1107" y="43"/>
                    <a:pt x="1011" y="22"/>
                    <a:pt x="914" y="11"/>
                  </a:cubicBezTo>
                  <a:cubicBezTo>
                    <a:pt x="814" y="0"/>
                    <a:pt x="712" y="2"/>
                    <a:pt x="612" y="18"/>
                  </a:cubicBezTo>
                  <a:cubicBezTo>
                    <a:pt x="520" y="33"/>
                    <a:pt x="430" y="60"/>
                    <a:pt x="345" y="99"/>
                  </a:cubicBezTo>
                  <a:cubicBezTo>
                    <a:pt x="264" y="136"/>
                    <a:pt x="188" y="184"/>
                    <a:pt x="118" y="239"/>
                  </a:cubicBezTo>
                  <a:cubicBezTo>
                    <a:pt x="77" y="271"/>
                    <a:pt x="36" y="305"/>
                    <a:pt x="0" y="342"/>
                  </a:cubicBezTo>
                  <a:cubicBezTo>
                    <a:pt x="69" y="410"/>
                    <a:pt x="69" y="410"/>
                    <a:pt x="69" y="410"/>
                  </a:cubicBezTo>
                  <a:cubicBezTo>
                    <a:pt x="71" y="412"/>
                    <a:pt x="71" y="412"/>
                    <a:pt x="71" y="412"/>
                  </a:cubicBezTo>
                  <a:cubicBezTo>
                    <a:pt x="100" y="382"/>
                    <a:pt x="133" y="355"/>
                    <a:pt x="165" y="329"/>
                  </a:cubicBezTo>
                  <a:cubicBezTo>
                    <a:pt x="199" y="302"/>
                    <a:pt x="234" y="276"/>
                    <a:pt x="271" y="253"/>
                  </a:cubicBezTo>
                  <a:cubicBezTo>
                    <a:pt x="297" y="236"/>
                    <a:pt x="324" y="220"/>
                    <a:pt x="352" y="206"/>
                  </a:cubicBezTo>
                  <a:cubicBezTo>
                    <a:pt x="402" y="288"/>
                    <a:pt x="453" y="369"/>
                    <a:pt x="506" y="448"/>
                  </a:cubicBezTo>
                  <a:cubicBezTo>
                    <a:pt x="529" y="483"/>
                    <a:pt x="551" y="518"/>
                    <a:pt x="578" y="551"/>
                  </a:cubicBezTo>
                  <a:cubicBezTo>
                    <a:pt x="578" y="551"/>
                    <a:pt x="578" y="551"/>
                    <a:pt x="578" y="551"/>
                  </a:cubicBezTo>
                  <a:cubicBezTo>
                    <a:pt x="596" y="574"/>
                    <a:pt x="618" y="595"/>
                    <a:pt x="639" y="615"/>
                  </a:cubicBezTo>
                  <a:cubicBezTo>
                    <a:pt x="658" y="555"/>
                    <a:pt x="715" y="521"/>
                    <a:pt x="743" y="506"/>
                  </a:cubicBezTo>
                  <a:cubicBezTo>
                    <a:pt x="762" y="495"/>
                    <a:pt x="715" y="521"/>
                    <a:pt x="743" y="506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8204" name="Freeform 64"/>
            <p:cNvSpPr>
              <a:spLocks noChangeArrowheads="1"/>
            </p:cNvSpPr>
            <p:nvPr/>
          </p:nvSpPr>
          <p:spPr bwMode="auto">
            <a:xfrm rot="766448">
              <a:off x="9826" y="4890"/>
              <a:ext cx="903" cy="876"/>
            </a:xfrm>
            <a:custGeom>
              <a:avLst/>
              <a:gdLst>
                <a:gd name="T0" fmla="*/ 8415 w 505"/>
                <a:gd name="T1" fmla="*/ 2154 h 490"/>
                <a:gd name="T2" fmla="*/ 4317 w 505"/>
                <a:gd name="T3" fmla="*/ 3983 h 490"/>
                <a:gd name="T4" fmla="*/ 1768 w 505"/>
                <a:gd name="T5" fmla="*/ 5097 h 490"/>
                <a:gd name="T6" fmla="*/ 0 w 505"/>
                <a:gd name="T7" fmla="*/ 5846 h 490"/>
                <a:gd name="T8" fmla="*/ 6008 w 505"/>
                <a:gd name="T9" fmla="*/ 11141 h 490"/>
                <a:gd name="T10" fmla="*/ 7546 w 505"/>
                <a:gd name="T11" fmla="*/ 19612 h 490"/>
                <a:gd name="T12" fmla="*/ 8703 w 505"/>
                <a:gd name="T13" fmla="*/ 20724 h 490"/>
                <a:gd name="T14" fmla="*/ 10990 w 505"/>
                <a:gd name="T15" fmla="*/ 22833 h 490"/>
                <a:gd name="T16" fmla="*/ 13035 w 505"/>
                <a:gd name="T17" fmla="*/ 24689 h 490"/>
                <a:gd name="T18" fmla="*/ 16306 w 505"/>
                <a:gd name="T19" fmla="*/ 27723 h 490"/>
                <a:gd name="T20" fmla="*/ 19651 w 505"/>
                <a:gd name="T21" fmla="*/ 28141 h 490"/>
                <a:gd name="T22" fmla="*/ 20572 w 505"/>
                <a:gd name="T23" fmla="*/ 27142 h 490"/>
                <a:gd name="T24" fmla="*/ 20690 w 505"/>
                <a:gd name="T25" fmla="*/ 25728 h 490"/>
                <a:gd name="T26" fmla="*/ 21109 w 505"/>
                <a:gd name="T27" fmla="*/ 25038 h 490"/>
                <a:gd name="T28" fmla="*/ 22387 w 505"/>
                <a:gd name="T29" fmla="*/ 24616 h 490"/>
                <a:gd name="T30" fmla="*/ 23567 w 505"/>
                <a:gd name="T31" fmla="*/ 23573 h 490"/>
                <a:gd name="T32" fmla="*/ 23596 w 505"/>
                <a:gd name="T33" fmla="*/ 22136 h 490"/>
                <a:gd name="T34" fmla="*/ 25838 w 505"/>
                <a:gd name="T35" fmla="*/ 20838 h 490"/>
                <a:gd name="T36" fmla="*/ 26630 w 505"/>
                <a:gd name="T37" fmla="*/ 19774 h 490"/>
                <a:gd name="T38" fmla="*/ 26704 w 505"/>
                <a:gd name="T39" fmla="*/ 18387 h 490"/>
                <a:gd name="T40" fmla="*/ 26995 w 505"/>
                <a:gd name="T41" fmla="*/ 17495 h 490"/>
                <a:gd name="T42" fmla="*/ 28045 w 505"/>
                <a:gd name="T43" fmla="*/ 17204 h 490"/>
                <a:gd name="T44" fmla="*/ 29227 w 505"/>
                <a:gd name="T45" fmla="*/ 14536 h 490"/>
                <a:gd name="T46" fmla="*/ 28277 w 505"/>
                <a:gd name="T47" fmla="*/ 12890 h 490"/>
                <a:gd name="T48" fmla="*/ 26180 w 505"/>
                <a:gd name="T49" fmla="*/ 10902 h 490"/>
                <a:gd name="T50" fmla="*/ 26763 w 505"/>
                <a:gd name="T51" fmla="*/ 8878 h 490"/>
                <a:gd name="T52" fmla="*/ 25007 w 505"/>
                <a:gd name="T53" fmla="*/ 6422 h 490"/>
                <a:gd name="T54" fmla="*/ 19457 w 505"/>
                <a:gd name="T55" fmla="*/ 3034 h 490"/>
                <a:gd name="T56" fmla="*/ 17717 w 505"/>
                <a:gd name="T57" fmla="*/ 2685 h 490"/>
                <a:gd name="T58" fmla="*/ 17717 w 505"/>
                <a:gd name="T59" fmla="*/ 2617 h 490"/>
                <a:gd name="T60" fmla="*/ 13854 w 505"/>
                <a:gd name="T61" fmla="*/ 3270 h 490"/>
                <a:gd name="T62" fmla="*/ 13152 w 505"/>
                <a:gd name="T63" fmla="*/ 2685 h 490"/>
                <a:gd name="T64" fmla="*/ 13152 w 505"/>
                <a:gd name="T65" fmla="*/ 2685 h 490"/>
                <a:gd name="T66" fmla="*/ 10069 w 505"/>
                <a:gd name="T67" fmla="*/ 0 h 490"/>
                <a:gd name="T68" fmla="*/ 8415 w 505"/>
                <a:gd name="T69" fmla="*/ 2154 h 4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490"/>
                <a:gd name="T107" fmla="*/ 505 w 505"/>
                <a:gd name="T108" fmla="*/ 490 h 4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490">
                  <a:moveTo>
                    <a:pt x="144" y="37"/>
                  </a:moveTo>
                  <a:cubicBezTo>
                    <a:pt x="74" y="68"/>
                    <a:pt x="74" y="68"/>
                    <a:pt x="74" y="68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4" y="131"/>
                    <a:pt x="69" y="161"/>
                    <a:pt x="103" y="191"/>
                  </a:cubicBezTo>
                  <a:cubicBezTo>
                    <a:pt x="81" y="238"/>
                    <a:pt x="88" y="299"/>
                    <a:pt x="129" y="336"/>
                  </a:cubicBezTo>
                  <a:cubicBezTo>
                    <a:pt x="149" y="355"/>
                    <a:pt x="149" y="355"/>
                    <a:pt x="149" y="355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223" y="423"/>
                    <a:pt x="223" y="423"/>
                    <a:pt x="223" y="423"/>
                  </a:cubicBezTo>
                  <a:cubicBezTo>
                    <a:pt x="279" y="475"/>
                    <a:pt x="279" y="475"/>
                    <a:pt x="279" y="475"/>
                  </a:cubicBezTo>
                  <a:cubicBezTo>
                    <a:pt x="294" y="489"/>
                    <a:pt x="319" y="490"/>
                    <a:pt x="336" y="482"/>
                  </a:cubicBezTo>
                  <a:cubicBezTo>
                    <a:pt x="344" y="478"/>
                    <a:pt x="350" y="473"/>
                    <a:pt x="352" y="465"/>
                  </a:cubicBezTo>
                  <a:cubicBezTo>
                    <a:pt x="354" y="457"/>
                    <a:pt x="353" y="449"/>
                    <a:pt x="354" y="441"/>
                  </a:cubicBezTo>
                  <a:cubicBezTo>
                    <a:pt x="354" y="435"/>
                    <a:pt x="355" y="431"/>
                    <a:pt x="361" y="429"/>
                  </a:cubicBezTo>
                  <a:cubicBezTo>
                    <a:pt x="368" y="426"/>
                    <a:pt x="375" y="425"/>
                    <a:pt x="383" y="422"/>
                  </a:cubicBezTo>
                  <a:cubicBezTo>
                    <a:pt x="391" y="419"/>
                    <a:pt x="400" y="413"/>
                    <a:pt x="403" y="404"/>
                  </a:cubicBezTo>
                  <a:cubicBezTo>
                    <a:pt x="406" y="396"/>
                    <a:pt x="404" y="387"/>
                    <a:pt x="404" y="379"/>
                  </a:cubicBezTo>
                  <a:cubicBezTo>
                    <a:pt x="406" y="359"/>
                    <a:pt x="428" y="363"/>
                    <a:pt x="442" y="357"/>
                  </a:cubicBezTo>
                  <a:cubicBezTo>
                    <a:pt x="450" y="353"/>
                    <a:pt x="454" y="347"/>
                    <a:pt x="456" y="339"/>
                  </a:cubicBezTo>
                  <a:cubicBezTo>
                    <a:pt x="458" y="331"/>
                    <a:pt x="457" y="323"/>
                    <a:pt x="457" y="315"/>
                  </a:cubicBezTo>
                  <a:cubicBezTo>
                    <a:pt x="458" y="310"/>
                    <a:pt x="457" y="303"/>
                    <a:pt x="462" y="300"/>
                  </a:cubicBezTo>
                  <a:cubicBezTo>
                    <a:pt x="467" y="296"/>
                    <a:pt x="474" y="297"/>
                    <a:pt x="480" y="295"/>
                  </a:cubicBezTo>
                  <a:cubicBezTo>
                    <a:pt x="498" y="287"/>
                    <a:pt x="505" y="268"/>
                    <a:pt x="500" y="249"/>
                  </a:cubicBezTo>
                  <a:cubicBezTo>
                    <a:pt x="498" y="239"/>
                    <a:pt x="492" y="228"/>
                    <a:pt x="484" y="221"/>
                  </a:cubicBezTo>
                  <a:cubicBezTo>
                    <a:pt x="448" y="187"/>
                    <a:pt x="448" y="187"/>
                    <a:pt x="448" y="187"/>
                  </a:cubicBezTo>
                  <a:cubicBezTo>
                    <a:pt x="466" y="185"/>
                    <a:pt x="463" y="164"/>
                    <a:pt x="458" y="152"/>
                  </a:cubicBezTo>
                  <a:cubicBezTo>
                    <a:pt x="451" y="136"/>
                    <a:pt x="440" y="122"/>
                    <a:pt x="428" y="110"/>
                  </a:cubicBezTo>
                  <a:cubicBezTo>
                    <a:pt x="402" y="82"/>
                    <a:pt x="369" y="62"/>
                    <a:pt x="333" y="52"/>
                  </a:cubicBezTo>
                  <a:cubicBezTo>
                    <a:pt x="323" y="49"/>
                    <a:pt x="313" y="47"/>
                    <a:pt x="303" y="46"/>
                  </a:cubicBezTo>
                  <a:cubicBezTo>
                    <a:pt x="303" y="46"/>
                    <a:pt x="303" y="45"/>
                    <a:pt x="303" y="45"/>
                  </a:cubicBezTo>
                  <a:cubicBezTo>
                    <a:pt x="282" y="44"/>
                    <a:pt x="259" y="47"/>
                    <a:pt x="237" y="56"/>
                  </a:cubicBezTo>
                  <a:cubicBezTo>
                    <a:pt x="237" y="56"/>
                    <a:pt x="232" y="53"/>
                    <a:pt x="225" y="46"/>
                  </a:cubicBezTo>
                  <a:cubicBezTo>
                    <a:pt x="225" y="46"/>
                    <a:pt x="225" y="46"/>
                    <a:pt x="225" y="46"/>
                  </a:cubicBezTo>
                  <a:cubicBezTo>
                    <a:pt x="213" y="36"/>
                    <a:pt x="195" y="20"/>
                    <a:pt x="172" y="0"/>
                  </a:cubicBezTo>
                  <a:cubicBezTo>
                    <a:pt x="168" y="16"/>
                    <a:pt x="158" y="31"/>
                    <a:pt x="144" y="37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8205" name="Freeform 65"/>
            <p:cNvSpPr>
              <a:spLocks noChangeArrowheads="1"/>
            </p:cNvSpPr>
            <p:nvPr/>
          </p:nvSpPr>
          <p:spPr bwMode="auto">
            <a:xfrm rot="766448">
              <a:off x="7774" y="3864"/>
              <a:ext cx="1044" cy="2115"/>
            </a:xfrm>
            <a:custGeom>
              <a:avLst/>
              <a:gdLst>
                <a:gd name="T0" fmla="*/ 30635 w 585"/>
                <a:gd name="T1" fmla="*/ 26846 h 1183"/>
                <a:gd name="T2" fmla="*/ 30715 w 585"/>
                <a:gd name="T3" fmla="*/ 23580 h 1183"/>
                <a:gd name="T4" fmla="*/ 24549 w 585"/>
                <a:gd name="T5" fmla="*/ 25625 h 1183"/>
                <a:gd name="T6" fmla="*/ 18226 w 585"/>
                <a:gd name="T7" fmla="*/ 26521 h 1183"/>
                <a:gd name="T8" fmla="*/ 6969 w 585"/>
                <a:gd name="T9" fmla="*/ 27431 h 1183"/>
                <a:gd name="T10" fmla="*/ 12221 w 585"/>
                <a:gd name="T11" fmla="*/ 11852 h 1183"/>
                <a:gd name="T12" fmla="*/ 17466 w 585"/>
                <a:gd name="T13" fmla="*/ 3488 h 1183"/>
                <a:gd name="T14" fmla="*/ 12924 w 585"/>
                <a:gd name="T15" fmla="*/ 0 h 1183"/>
                <a:gd name="T16" fmla="*/ 4940 w 585"/>
                <a:gd name="T17" fmla="*/ 13940 h 1183"/>
                <a:gd name="T18" fmla="*/ 673 w 585"/>
                <a:gd name="T19" fmla="*/ 30304 h 1183"/>
                <a:gd name="T20" fmla="*/ 1153 w 585"/>
                <a:gd name="T21" fmla="*/ 48332 h 1183"/>
                <a:gd name="T22" fmla="*/ 6100 w 585"/>
                <a:gd name="T23" fmla="*/ 64333 h 1183"/>
                <a:gd name="T24" fmla="*/ 8598 w 585"/>
                <a:gd name="T25" fmla="*/ 69066 h 1183"/>
                <a:gd name="T26" fmla="*/ 13538 w 585"/>
                <a:gd name="T27" fmla="*/ 66100 h 1183"/>
                <a:gd name="T28" fmla="*/ 7497 w 585"/>
                <a:gd name="T29" fmla="*/ 50613 h 1183"/>
                <a:gd name="T30" fmla="*/ 6100 w 585"/>
                <a:gd name="T31" fmla="*/ 40823 h 1183"/>
                <a:gd name="T32" fmla="*/ 21979 w 585"/>
                <a:gd name="T33" fmla="*/ 38254 h 1183"/>
                <a:gd name="T34" fmla="*/ 27173 w 585"/>
                <a:gd name="T35" fmla="*/ 37006 h 1183"/>
                <a:gd name="T36" fmla="*/ 33561 w 585"/>
                <a:gd name="T37" fmla="*/ 34562 h 1183"/>
                <a:gd name="T38" fmla="*/ 33727 w 585"/>
                <a:gd name="T39" fmla="*/ 34521 h 1183"/>
                <a:gd name="T40" fmla="*/ 30635 w 585"/>
                <a:gd name="T41" fmla="*/ 26846 h 1183"/>
                <a:gd name="T42" fmla="*/ 30635 w 585"/>
                <a:gd name="T43" fmla="*/ 26846 h 11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85"/>
                <a:gd name="T67" fmla="*/ 0 h 1183"/>
                <a:gd name="T68" fmla="*/ 585 w 585"/>
                <a:gd name="T69" fmla="*/ 1183 h 118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85" h="1183">
                  <a:moveTo>
                    <a:pt x="531" y="460"/>
                  </a:moveTo>
                  <a:cubicBezTo>
                    <a:pt x="528" y="434"/>
                    <a:pt x="529" y="416"/>
                    <a:pt x="533" y="404"/>
                  </a:cubicBezTo>
                  <a:cubicBezTo>
                    <a:pt x="498" y="418"/>
                    <a:pt x="463" y="432"/>
                    <a:pt x="426" y="439"/>
                  </a:cubicBezTo>
                  <a:cubicBezTo>
                    <a:pt x="389" y="446"/>
                    <a:pt x="353" y="450"/>
                    <a:pt x="316" y="454"/>
                  </a:cubicBezTo>
                  <a:cubicBezTo>
                    <a:pt x="251" y="461"/>
                    <a:pt x="186" y="466"/>
                    <a:pt x="121" y="470"/>
                  </a:cubicBezTo>
                  <a:cubicBezTo>
                    <a:pt x="138" y="377"/>
                    <a:pt x="169" y="287"/>
                    <a:pt x="212" y="203"/>
                  </a:cubicBezTo>
                  <a:cubicBezTo>
                    <a:pt x="238" y="153"/>
                    <a:pt x="269" y="105"/>
                    <a:pt x="303" y="6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168" y="73"/>
                    <a:pt x="121" y="153"/>
                    <a:pt x="86" y="239"/>
                  </a:cubicBezTo>
                  <a:cubicBezTo>
                    <a:pt x="49" y="328"/>
                    <a:pt x="24" y="423"/>
                    <a:pt x="12" y="519"/>
                  </a:cubicBezTo>
                  <a:cubicBezTo>
                    <a:pt x="0" y="622"/>
                    <a:pt x="3" y="726"/>
                    <a:pt x="20" y="828"/>
                  </a:cubicBezTo>
                  <a:cubicBezTo>
                    <a:pt x="36" y="923"/>
                    <a:pt x="65" y="1015"/>
                    <a:pt x="106" y="1102"/>
                  </a:cubicBezTo>
                  <a:cubicBezTo>
                    <a:pt x="119" y="1130"/>
                    <a:pt x="134" y="1156"/>
                    <a:pt x="149" y="1183"/>
                  </a:cubicBezTo>
                  <a:cubicBezTo>
                    <a:pt x="235" y="1132"/>
                    <a:pt x="235" y="1132"/>
                    <a:pt x="235" y="1132"/>
                  </a:cubicBezTo>
                  <a:cubicBezTo>
                    <a:pt x="187" y="1050"/>
                    <a:pt x="152" y="960"/>
                    <a:pt x="130" y="867"/>
                  </a:cubicBezTo>
                  <a:cubicBezTo>
                    <a:pt x="117" y="812"/>
                    <a:pt x="109" y="756"/>
                    <a:pt x="106" y="699"/>
                  </a:cubicBezTo>
                  <a:cubicBezTo>
                    <a:pt x="198" y="686"/>
                    <a:pt x="290" y="672"/>
                    <a:pt x="381" y="655"/>
                  </a:cubicBezTo>
                  <a:cubicBezTo>
                    <a:pt x="411" y="649"/>
                    <a:pt x="442" y="643"/>
                    <a:pt x="471" y="634"/>
                  </a:cubicBezTo>
                  <a:cubicBezTo>
                    <a:pt x="509" y="624"/>
                    <a:pt x="546" y="607"/>
                    <a:pt x="582" y="592"/>
                  </a:cubicBezTo>
                  <a:cubicBezTo>
                    <a:pt x="583" y="592"/>
                    <a:pt x="584" y="591"/>
                    <a:pt x="585" y="591"/>
                  </a:cubicBezTo>
                  <a:cubicBezTo>
                    <a:pt x="548" y="565"/>
                    <a:pt x="540" y="532"/>
                    <a:pt x="531" y="460"/>
                  </a:cubicBezTo>
                  <a:cubicBezTo>
                    <a:pt x="528" y="434"/>
                    <a:pt x="540" y="532"/>
                    <a:pt x="531" y="46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8206" name="Freeform 66"/>
            <p:cNvSpPr>
              <a:spLocks noChangeArrowheads="1"/>
            </p:cNvSpPr>
            <p:nvPr/>
          </p:nvSpPr>
          <p:spPr bwMode="auto">
            <a:xfrm rot="766448">
              <a:off x="9428" y="4318"/>
              <a:ext cx="842" cy="714"/>
            </a:xfrm>
            <a:custGeom>
              <a:avLst/>
              <a:gdLst>
                <a:gd name="T0" fmla="*/ 1167 w 471"/>
                <a:gd name="T1" fmla="*/ 16982 h 400"/>
                <a:gd name="T2" fmla="*/ 1335 w 471"/>
                <a:gd name="T3" fmla="*/ 19694 h 400"/>
                <a:gd name="T4" fmla="*/ 1502 w 471"/>
                <a:gd name="T5" fmla="*/ 22163 h 400"/>
                <a:gd name="T6" fmla="*/ 6468 w 471"/>
                <a:gd name="T7" fmla="*/ 19853 h 400"/>
                <a:gd name="T8" fmla="*/ 14832 w 471"/>
                <a:gd name="T9" fmla="*/ 21838 h 400"/>
                <a:gd name="T10" fmla="*/ 17333 w 471"/>
                <a:gd name="T11" fmla="*/ 20679 h 400"/>
                <a:gd name="T12" fmla="*/ 19098 w 471"/>
                <a:gd name="T13" fmla="*/ 19940 h 400"/>
                <a:gd name="T14" fmla="*/ 21629 w 471"/>
                <a:gd name="T15" fmla="*/ 18830 h 400"/>
                <a:gd name="T16" fmla="*/ 25727 w 471"/>
                <a:gd name="T17" fmla="*/ 17056 h 400"/>
                <a:gd name="T18" fmla="*/ 27423 w 471"/>
                <a:gd name="T19" fmla="*/ 14100 h 400"/>
                <a:gd name="T20" fmla="*/ 26801 w 471"/>
                <a:gd name="T21" fmla="*/ 12866 h 400"/>
                <a:gd name="T22" fmla="*/ 25618 w 471"/>
                <a:gd name="T23" fmla="*/ 12286 h 400"/>
                <a:gd name="T24" fmla="*/ 25146 w 471"/>
                <a:gd name="T25" fmla="*/ 11613 h 400"/>
                <a:gd name="T26" fmla="*/ 25326 w 471"/>
                <a:gd name="T27" fmla="*/ 9932 h 400"/>
                <a:gd name="T28" fmla="*/ 24574 w 471"/>
                <a:gd name="T29" fmla="*/ 8663 h 400"/>
                <a:gd name="T30" fmla="*/ 23406 w 471"/>
                <a:gd name="T31" fmla="*/ 8150 h 400"/>
                <a:gd name="T32" fmla="*/ 23174 w 471"/>
                <a:gd name="T33" fmla="*/ 5521 h 400"/>
                <a:gd name="T34" fmla="*/ 21252 w 471"/>
                <a:gd name="T35" fmla="*/ 3877 h 400"/>
                <a:gd name="T36" fmla="*/ 20600 w 471"/>
                <a:gd name="T37" fmla="*/ 3297 h 400"/>
                <a:gd name="T38" fmla="*/ 20721 w 471"/>
                <a:gd name="T39" fmla="*/ 2304 h 400"/>
                <a:gd name="T40" fmla="*/ 19126 w 471"/>
                <a:gd name="T41" fmla="*/ 211 h 400"/>
                <a:gd name="T42" fmla="*/ 16870 w 471"/>
                <a:gd name="T43" fmla="*/ 296 h 400"/>
                <a:gd name="T44" fmla="*/ 13352 w 471"/>
                <a:gd name="T45" fmla="*/ 1847 h 400"/>
                <a:gd name="T46" fmla="*/ 12070 w 471"/>
                <a:gd name="T47" fmla="*/ 296 h 400"/>
                <a:gd name="T48" fmla="*/ 8740 w 471"/>
                <a:gd name="T49" fmla="*/ 1108 h 400"/>
                <a:gd name="T50" fmla="*/ 4525 w 471"/>
                <a:gd name="T51" fmla="*/ 4273 h 400"/>
                <a:gd name="T52" fmla="*/ 2358 w 471"/>
                <a:gd name="T53" fmla="*/ 9644 h 400"/>
                <a:gd name="T54" fmla="*/ 0 w 471"/>
                <a:gd name="T55" fmla="*/ 10801 h 400"/>
                <a:gd name="T56" fmla="*/ 880 w 471"/>
                <a:gd name="T57" fmla="*/ 12579 h 400"/>
                <a:gd name="T58" fmla="*/ 1167 w 471"/>
                <a:gd name="T59" fmla="*/ 16982 h 4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71"/>
                <a:gd name="T91" fmla="*/ 0 h 400"/>
                <a:gd name="T92" fmla="*/ 471 w 471"/>
                <a:gd name="T93" fmla="*/ 400 h 4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71" h="400">
                  <a:moveTo>
                    <a:pt x="20" y="294"/>
                  </a:moveTo>
                  <a:cubicBezTo>
                    <a:pt x="23" y="341"/>
                    <a:pt x="23" y="341"/>
                    <a:pt x="23" y="341"/>
                  </a:cubicBezTo>
                  <a:cubicBezTo>
                    <a:pt x="26" y="384"/>
                    <a:pt x="26" y="384"/>
                    <a:pt x="26" y="384"/>
                  </a:cubicBezTo>
                  <a:cubicBezTo>
                    <a:pt x="77" y="360"/>
                    <a:pt x="111" y="344"/>
                    <a:pt x="111" y="344"/>
                  </a:cubicBezTo>
                  <a:cubicBezTo>
                    <a:pt x="145" y="382"/>
                    <a:pt x="203" y="400"/>
                    <a:pt x="254" y="378"/>
                  </a:cubicBezTo>
                  <a:cubicBezTo>
                    <a:pt x="297" y="358"/>
                    <a:pt x="297" y="358"/>
                    <a:pt x="297" y="358"/>
                  </a:cubicBezTo>
                  <a:cubicBezTo>
                    <a:pt x="327" y="345"/>
                    <a:pt x="327" y="345"/>
                    <a:pt x="327" y="345"/>
                  </a:cubicBezTo>
                  <a:cubicBezTo>
                    <a:pt x="371" y="326"/>
                    <a:pt x="371" y="326"/>
                    <a:pt x="371" y="326"/>
                  </a:cubicBezTo>
                  <a:cubicBezTo>
                    <a:pt x="441" y="295"/>
                    <a:pt x="441" y="295"/>
                    <a:pt x="441" y="295"/>
                  </a:cubicBezTo>
                  <a:cubicBezTo>
                    <a:pt x="460" y="287"/>
                    <a:pt x="471" y="264"/>
                    <a:pt x="470" y="244"/>
                  </a:cubicBezTo>
                  <a:cubicBezTo>
                    <a:pt x="470" y="235"/>
                    <a:pt x="467" y="228"/>
                    <a:pt x="459" y="223"/>
                  </a:cubicBezTo>
                  <a:cubicBezTo>
                    <a:pt x="453" y="219"/>
                    <a:pt x="446" y="216"/>
                    <a:pt x="439" y="213"/>
                  </a:cubicBezTo>
                  <a:cubicBezTo>
                    <a:pt x="434" y="210"/>
                    <a:pt x="431" y="208"/>
                    <a:pt x="431" y="201"/>
                  </a:cubicBezTo>
                  <a:cubicBezTo>
                    <a:pt x="432" y="191"/>
                    <a:pt x="435" y="182"/>
                    <a:pt x="434" y="172"/>
                  </a:cubicBezTo>
                  <a:cubicBezTo>
                    <a:pt x="433" y="163"/>
                    <a:pt x="429" y="155"/>
                    <a:pt x="421" y="150"/>
                  </a:cubicBezTo>
                  <a:cubicBezTo>
                    <a:pt x="414" y="146"/>
                    <a:pt x="407" y="144"/>
                    <a:pt x="401" y="141"/>
                  </a:cubicBezTo>
                  <a:cubicBezTo>
                    <a:pt x="385" y="131"/>
                    <a:pt x="399" y="110"/>
                    <a:pt x="397" y="96"/>
                  </a:cubicBezTo>
                  <a:cubicBezTo>
                    <a:pt x="395" y="79"/>
                    <a:pt x="378" y="74"/>
                    <a:pt x="364" y="67"/>
                  </a:cubicBezTo>
                  <a:cubicBezTo>
                    <a:pt x="360" y="65"/>
                    <a:pt x="354" y="63"/>
                    <a:pt x="353" y="57"/>
                  </a:cubicBezTo>
                  <a:cubicBezTo>
                    <a:pt x="352" y="52"/>
                    <a:pt x="355" y="46"/>
                    <a:pt x="355" y="40"/>
                  </a:cubicBezTo>
                  <a:cubicBezTo>
                    <a:pt x="356" y="22"/>
                    <a:pt x="344" y="8"/>
                    <a:pt x="328" y="4"/>
                  </a:cubicBezTo>
                  <a:cubicBezTo>
                    <a:pt x="316" y="0"/>
                    <a:pt x="301" y="0"/>
                    <a:pt x="289" y="5"/>
                  </a:cubicBezTo>
                  <a:cubicBezTo>
                    <a:pt x="229" y="32"/>
                    <a:pt x="229" y="32"/>
                    <a:pt x="229" y="32"/>
                  </a:cubicBezTo>
                  <a:cubicBezTo>
                    <a:pt x="233" y="18"/>
                    <a:pt x="219" y="7"/>
                    <a:pt x="207" y="5"/>
                  </a:cubicBezTo>
                  <a:cubicBezTo>
                    <a:pt x="187" y="1"/>
                    <a:pt x="167" y="10"/>
                    <a:pt x="150" y="19"/>
                  </a:cubicBezTo>
                  <a:cubicBezTo>
                    <a:pt x="124" y="34"/>
                    <a:pt x="98" y="51"/>
                    <a:pt x="78" y="74"/>
                  </a:cubicBezTo>
                  <a:cubicBezTo>
                    <a:pt x="55" y="100"/>
                    <a:pt x="41" y="133"/>
                    <a:pt x="40" y="167"/>
                  </a:cubicBezTo>
                  <a:cubicBezTo>
                    <a:pt x="40" y="167"/>
                    <a:pt x="25" y="175"/>
                    <a:pt x="0" y="187"/>
                  </a:cubicBezTo>
                  <a:cubicBezTo>
                    <a:pt x="8" y="195"/>
                    <a:pt x="14" y="207"/>
                    <a:pt x="15" y="218"/>
                  </a:cubicBezTo>
                  <a:lnTo>
                    <a:pt x="20" y="294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8207" name="Freeform 67"/>
            <p:cNvSpPr>
              <a:spLocks noChangeArrowheads="1"/>
            </p:cNvSpPr>
            <p:nvPr/>
          </p:nvSpPr>
          <p:spPr bwMode="auto">
            <a:xfrm rot="766448">
              <a:off x="8744" y="5932"/>
              <a:ext cx="9" cy="11"/>
            </a:xfrm>
            <a:custGeom>
              <a:avLst/>
              <a:gdLst>
                <a:gd name="T0" fmla="*/ 304 w 5"/>
                <a:gd name="T1" fmla="*/ 81 h 6"/>
                <a:gd name="T2" fmla="*/ 0 w 5"/>
                <a:gd name="T3" fmla="*/ 0 h 6"/>
                <a:gd name="T4" fmla="*/ 0 w 5"/>
                <a:gd name="T5" fmla="*/ 420 h 6"/>
                <a:gd name="T6" fmla="*/ 304 w 5"/>
                <a:gd name="T7" fmla="*/ 8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6"/>
                <a:gd name="T14" fmla="*/ 5 w 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6">
                  <a:moveTo>
                    <a:pt x="5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2" y="4"/>
                    <a:pt x="3" y="2"/>
                    <a:pt x="5" y="1"/>
                  </a:cubicBezTo>
                  <a:close/>
                </a:path>
              </a:pathLst>
            </a:custGeom>
            <a:solidFill>
              <a:srgbClr val="FDB83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8208" name="Freeform 68"/>
            <p:cNvSpPr>
              <a:spLocks noChangeArrowheads="1"/>
            </p:cNvSpPr>
            <p:nvPr/>
          </p:nvSpPr>
          <p:spPr bwMode="auto">
            <a:xfrm rot="766448">
              <a:off x="8730" y="4455"/>
              <a:ext cx="676" cy="979"/>
            </a:xfrm>
            <a:custGeom>
              <a:avLst/>
              <a:gdLst>
                <a:gd name="T0" fmla="*/ 8631 w 379"/>
                <a:gd name="T1" fmla="*/ 30499 h 548"/>
                <a:gd name="T2" fmla="*/ 12976 w 379"/>
                <a:gd name="T3" fmla="*/ 31137 h 548"/>
                <a:gd name="T4" fmla="*/ 15691 w 379"/>
                <a:gd name="T5" fmla="*/ 31535 h 548"/>
                <a:gd name="T6" fmla="*/ 17742 w 379"/>
                <a:gd name="T7" fmla="*/ 31834 h 548"/>
                <a:gd name="T8" fmla="*/ 16880 w 379"/>
                <a:gd name="T9" fmla="*/ 21706 h 548"/>
                <a:gd name="T10" fmla="*/ 21541 w 379"/>
                <a:gd name="T11" fmla="*/ 14624 h 548"/>
                <a:gd name="T12" fmla="*/ 21404 w 379"/>
                <a:gd name="T13" fmla="*/ 12405 h 548"/>
                <a:gd name="T14" fmla="*/ 21245 w 379"/>
                <a:gd name="T15" fmla="*/ 9922 h 548"/>
                <a:gd name="T16" fmla="*/ 21079 w 379"/>
                <a:gd name="T17" fmla="*/ 7223 h 548"/>
                <a:gd name="T18" fmla="*/ 20797 w 379"/>
                <a:gd name="T19" fmla="*/ 2799 h 548"/>
                <a:gd name="T20" fmla="*/ 18480 w 379"/>
                <a:gd name="T21" fmla="*/ 130 h 548"/>
                <a:gd name="T22" fmla="*/ 17168 w 379"/>
                <a:gd name="T23" fmla="*/ 414 h 548"/>
                <a:gd name="T24" fmla="*/ 16197 w 379"/>
                <a:gd name="T25" fmla="*/ 1322 h 548"/>
                <a:gd name="T26" fmla="*/ 15395 w 379"/>
                <a:gd name="T27" fmla="*/ 1322 h 548"/>
                <a:gd name="T28" fmla="*/ 14208 w 379"/>
                <a:gd name="T29" fmla="*/ 740 h 548"/>
                <a:gd name="T30" fmla="*/ 12744 w 379"/>
                <a:gd name="T31" fmla="*/ 815 h 548"/>
                <a:gd name="T32" fmla="*/ 11818 w 379"/>
                <a:gd name="T33" fmla="*/ 1749 h 548"/>
                <a:gd name="T34" fmla="*/ 10798 w 379"/>
                <a:gd name="T35" fmla="*/ 2058 h 548"/>
                <a:gd name="T36" fmla="*/ 9748 w 379"/>
                <a:gd name="T37" fmla="*/ 1408 h 548"/>
                <a:gd name="T38" fmla="*/ 8380 w 379"/>
                <a:gd name="T39" fmla="*/ 1161 h 548"/>
                <a:gd name="T40" fmla="*/ 7349 w 379"/>
                <a:gd name="T41" fmla="*/ 2058 h 548"/>
                <a:gd name="T42" fmla="*/ 6446 w 379"/>
                <a:gd name="T43" fmla="*/ 2799 h 548"/>
                <a:gd name="T44" fmla="*/ 5720 w 379"/>
                <a:gd name="T45" fmla="*/ 2565 h 548"/>
                <a:gd name="T46" fmla="*/ 3207 w 379"/>
                <a:gd name="T47" fmla="*/ 2658 h 548"/>
                <a:gd name="T48" fmla="*/ 2185 w 379"/>
                <a:gd name="T49" fmla="*/ 5247 h 548"/>
                <a:gd name="T50" fmla="*/ 2419 w 379"/>
                <a:gd name="T51" fmla="*/ 8586 h 548"/>
                <a:gd name="T52" fmla="*/ 1152 w 379"/>
                <a:gd name="T53" fmla="*/ 8648 h 548"/>
                <a:gd name="T54" fmla="*/ 66 w 379"/>
                <a:gd name="T55" fmla="*/ 10992 h 548"/>
                <a:gd name="T56" fmla="*/ 375 w 379"/>
                <a:gd name="T57" fmla="*/ 14762 h 548"/>
                <a:gd name="T58" fmla="*/ 1035 w 379"/>
                <a:gd name="T59" fmla="*/ 17652 h 548"/>
                <a:gd name="T60" fmla="*/ 2469 w 379"/>
                <a:gd name="T61" fmla="*/ 20014 h 548"/>
                <a:gd name="T62" fmla="*/ 5964 w 379"/>
                <a:gd name="T63" fmla="*/ 22072 h 548"/>
                <a:gd name="T64" fmla="*/ 6771 w 379"/>
                <a:gd name="T65" fmla="*/ 30885 h 548"/>
                <a:gd name="T66" fmla="*/ 8631 w 379"/>
                <a:gd name="T67" fmla="*/ 30499 h 5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9"/>
                <a:gd name="T103" fmla="*/ 0 h 548"/>
                <a:gd name="T104" fmla="*/ 379 w 379"/>
                <a:gd name="T105" fmla="*/ 548 h 5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9" h="548">
                  <a:moveTo>
                    <a:pt x="150" y="525"/>
                  </a:moveTo>
                  <a:cubicBezTo>
                    <a:pt x="226" y="536"/>
                    <a:pt x="226" y="536"/>
                    <a:pt x="226" y="536"/>
                  </a:cubicBezTo>
                  <a:cubicBezTo>
                    <a:pt x="273" y="543"/>
                    <a:pt x="273" y="543"/>
                    <a:pt x="273" y="543"/>
                  </a:cubicBezTo>
                  <a:cubicBezTo>
                    <a:pt x="309" y="548"/>
                    <a:pt x="309" y="548"/>
                    <a:pt x="309" y="548"/>
                  </a:cubicBezTo>
                  <a:cubicBezTo>
                    <a:pt x="301" y="451"/>
                    <a:pt x="294" y="374"/>
                    <a:pt x="294" y="374"/>
                  </a:cubicBezTo>
                  <a:cubicBezTo>
                    <a:pt x="342" y="355"/>
                    <a:pt x="379" y="307"/>
                    <a:pt x="375" y="252"/>
                  </a:cubicBezTo>
                  <a:cubicBezTo>
                    <a:pt x="373" y="214"/>
                    <a:pt x="373" y="214"/>
                    <a:pt x="373" y="214"/>
                  </a:cubicBezTo>
                  <a:cubicBezTo>
                    <a:pt x="370" y="171"/>
                    <a:pt x="370" y="171"/>
                    <a:pt x="370" y="171"/>
                  </a:cubicBezTo>
                  <a:cubicBezTo>
                    <a:pt x="367" y="124"/>
                    <a:pt x="367" y="124"/>
                    <a:pt x="367" y="124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361" y="26"/>
                    <a:pt x="342" y="7"/>
                    <a:pt x="322" y="2"/>
                  </a:cubicBezTo>
                  <a:cubicBezTo>
                    <a:pt x="313" y="0"/>
                    <a:pt x="306" y="1"/>
                    <a:pt x="299" y="7"/>
                  </a:cubicBezTo>
                  <a:cubicBezTo>
                    <a:pt x="293" y="12"/>
                    <a:pt x="288" y="18"/>
                    <a:pt x="282" y="23"/>
                  </a:cubicBezTo>
                  <a:cubicBezTo>
                    <a:pt x="277" y="27"/>
                    <a:pt x="274" y="26"/>
                    <a:pt x="268" y="23"/>
                  </a:cubicBezTo>
                  <a:cubicBezTo>
                    <a:pt x="261" y="19"/>
                    <a:pt x="254" y="15"/>
                    <a:pt x="247" y="13"/>
                  </a:cubicBezTo>
                  <a:cubicBezTo>
                    <a:pt x="238" y="10"/>
                    <a:pt x="229" y="10"/>
                    <a:pt x="222" y="14"/>
                  </a:cubicBezTo>
                  <a:cubicBezTo>
                    <a:pt x="215" y="19"/>
                    <a:pt x="211" y="25"/>
                    <a:pt x="206" y="30"/>
                  </a:cubicBezTo>
                  <a:cubicBezTo>
                    <a:pt x="201" y="35"/>
                    <a:pt x="195" y="37"/>
                    <a:pt x="188" y="35"/>
                  </a:cubicBezTo>
                  <a:cubicBezTo>
                    <a:pt x="181" y="33"/>
                    <a:pt x="176" y="28"/>
                    <a:pt x="170" y="24"/>
                  </a:cubicBezTo>
                  <a:cubicBezTo>
                    <a:pt x="163" y="20"/>
                    <a:pt x="154" y="18"/>
                    <a:pt x="146" y="20"/>
                  </a:cubicBezTo>
                  <a:cubicBezTo>
                    <a:pt x="139" y="23"/>
                    <a:pt x="133" y="30"/>
                    <a:pt x="128" y="35"/>
                  </a:cubicBezTo>
                  <a:cubicBezTo>
                    <a:pt x="123" y="39"/>
                    <a:pt x="118" y="46"/>
                    <a:pt x="112" y="48"/>
                  </a:cubicBezTo>
                  <a:cubicBezTo>
                    <a:pt x="108" y="50"/>
                    <a:pt x="103" y="46"/>
                    <a:pt x="100" y="44"/>
                  </a:cubicBezTo>
                  <a:cubicBezTo>
                    <a:pt x="86" y="35"/>
                    <a:pt x="69" y="35"/>
                    <a:pt x="56" y="46"/>
                  </a:cubicBezTo>
                  <a:cubicBezTo>
                    <a:pt x="45" y="56"/>
                    <a:pt x="37" y="74"/>
                    <a:pt x="38" y="90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35" y="146"/>
                    <a:pt x="27" y="146"/>
                    <a:pt x="20" y="149"/>
                  </a:cubicBezTo>
                  <a:cubicBezTo>
                    <a:pt x="6" y="156"/>
                    <a:pt x="2" y="174"/>
                    <a:pt x="1" y="189"/>
                  </a:cubicBezTo>
                  <a:cubicBezTo>
                    <a:pt x="0" y="210"/>
                    <a:pt x="3" y="232"/>
                    <a:pt x="7" y="254"/>
                  </a:cubicBezTo>
                  <a:cubicBezTo>
                    <a:pt x="9" y="271"/>
                    <a:pt x="12" y="288"/>
                    <a:pt x="18" y="304"/>
                  </a:cubicBezTo>
                  <a:cubicBezTo>
                    <a:pt x="23" y="319"/>
                    <a:pt x="31" y="334"/>
                    <a:pt x="43" y="345"/>
                  </a:cubicBezTo>
                  <a:cubicBezTo>
                    <a:pt x="60" y="361"/>
                    <a:pt x="83" y="371"/>
                    <a:pt x="104" y="380"/>
                  </a:cubicBezTo>
                  <a:cubicBezTo>
                    <a:pt x="104" y="380"/>
                    <a:pt x="111" y="446"/>
                    <a:pt x="118" y="532"/>
                  </a:cubicBezTo>
                  <a:cubicBezTo>
                    <a:pt x="128" y="526"/>
                    <a:pt x="140" y="523"/>
                    <a:pt x="150" y="525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8209" name="Freeform 69"/>
            <p:cNvSpPr>
              <a:spLocks noChangeArrowheads="1"/>
            </p:cNvSpPr>
            <p:nvPr/>
          </p:nvSpPr>
          <p:spPr bwMode="auto">
            <a:xfrm rot="766448">
              <a:off x="7774" y="5995"/>
              <a:ext cx="1947" cy="1076"/>
            </a:xfrm>
            <a:custGeom>
              <a:avLst/>
              <a:gdLst>
                <a:gd name="T0" fmla="*/ 33792 w 1090"/>
                <a:gd name="T1" fmla="*/ 1951 h 601"/>
                <a:gd name="T2" fmla="*/ 27088 w 1090"/>
                <a:gd name="T3" fmla="*/ 0 h 601"/>
                <a:gd name="T4" fmla="*/ 26204 w 1090"/>
                <a:gd name="T5" fmla="*/ 5240 h 601"/>
                <a:gd name="T6" fmla="*/ 24291 w 1090"/>
                <a:gd name="T7" fmla="*/ 12844 h 601"/>
                <a:gd name="T8" fmla="*/ 21930 w 1090"/>
                <a:gd name="T9" fmla="*/ 21244 h 601"/>
                <a:gd name="T10" fmla="*/ 4741 w 1090"/>
                <a:gd name="T11" fmla="*/ 4838 h 601"/>
                <a:gd name="T12" fmla="*/ 4634 w 1090"/>
                <a:gd name="T13" fmla="*/ 4952 h 601"/>
                <a:gd name="T14" fmla="*/ 0 w 1090"/>
                <a:gd name="T15" fmla="*/ 8200 h 601"/>
                <a:gd name="T16" fmla="*/ 9455 w 1090"/>
                <a:gd name="T17" fmla="*/ 19089 h 601"/>
                <a:gd name="T18" fmla="*/ 20819 w 1090"/>
                <a:gd name="T19" fmla="*/ 27367 h 601"/>
                <a:gd name="T20" fmla="*/ 33715 w 1090"/>
                <a:gd name="T21" fmla="*/ 32762 h 601"/>
                <a:gd name="T22" fmla="*/ 47459 w 1090"/>
                <a:gd name="T23" fmla="*/ 35214 h 601"/>
                <a:gd name="T24" fmla="*/ 63251 w 1090"/>
                <a:gd name="T25" fmla="*/ 33954 h 601"/>
                <a:gd name="T26" fmla="*/ 62077 w 1090"/>
                <a:gd name="T27" fmla="*/ 28207 h 601"/>
                <a:gd name="T28" fmla="*/ 61841 w 1090"/>
                <a:gd name="T29" fmla="*/ 28252 h 601"/>
                <a:gd name="T30" fmla="*/ 61841 w 1090"/>
                <a:gd name="T31" fmla="*/ 28207 h 601"/>
                <a:gd name="T32" fmla="*/ 43986 w 1090"/>
                <a:gd name="T33" fmla="*/ 28950 h 601"/>
                <a:gd name="T34" fmla="*/ 34299 w 1090"/>
                <a:gd name="T35" fmla="*/ 26836 h 601"/>
                <a:gd name="T36" fmla="*/ 37352 w 1090"/>
                <a:gd name="T37" fmla="*/ 11036 h 601"/>
                <a:gd name="T38" fmla="*/ 38511 w 1090"/>
                <a:gd name="T39" fmla="*/ 1654 h 601"/>
                <a:gd name="T40" fmla="*/ 33792 w 1090"/>
                <a:gd name="T41" fmla="*/ 1951 h 601"/>
                <a:gd name="T42" fmla="*/ 33792 w 1090"/>
                <a:gd name="T43" fmla="*/ 1951 h 60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90"/>
                <a:gd name="T67" fmla="*/ 0 h 601"/>
                <a:gd name="T68" fmla="*/ 1090 w 1090"/>
                <a:gd name="T69" fmla="*/ 601 h 60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90" h="601">
                  <a:moveTo>
                    <a:pt x="582" y="33"/>
                  </a:moveTo>
                  <a:cubicBezTo>
                    <a:pt x="506" y="28"/>
                    <a:pt x="476" y="14"/>
                    <a:pt x="467" y="0"/>
                  </a:cubicBezTo>
                  <a:cubicBezTo>
                    <a:pt x="466" y="30"/>
                    <a:pt x="459" y="60"/>
                    <a:pt x="452" y="89"/>
                  </a:cubicBezTo>
                  <a:cubicBezTo>
                    <a:pt x="442" y="133"/>
                    <a:pt x="431" y="176"/>
                    <a:pt x="419" y="218"/>
                  </a:cubicBezTo>
                  <a:cubicBezTo>
                    <a:pt x="406" y="266"/>
                    <a:pt x="392" y="313"/>
                    <a:pt x="378" y="360"/>
                  </a:cubicBezTo>
                  <a:cubicBezTo>
                    <a:pt x="263" y="291"/>
                    <a:pt x="162" y="197"/>
                    <a:pt x="82" y="82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47" y="207"/>
                    <a:pt x="102" y="269"/>
                    <a:pt x="163" y="324"/>
                  </a:cubicBezTo>
                  <a:cubicBezTo>
                    <a:pt x="223" y="378"/>
                    <a:pt x="289" y="425"/>
                    <a:pt x="359" y="464"/>
                  </a:cubicBezTo>
                  <a:cubicBezTo>
                    <a:pt x="429" y="503"/>
                    <a:pt x="504" y="534"/>
                    <a:pt x="581" y="556"/>
                  </a:cubicBezTo>
                  <a:cubicBezTo>
                    <a:pt x="658" y="579"/>
                    <a:pt x="738" y="592"/>
                    <a:pt x="818" y="597"/>
                  </a:cubicBezTo>
                  <a:cubicBezTo>
                    <a:pt x="909" y="601"/>
                    <a:pt x="1001" y="595"/>
                    <a:pt x="1090" y="576"/>
                  </a:cubicBezTo>
                  <a:cubicBezTo>
                    <a:pt x="1070" y="478"/>
                    <a:pt x="1070" y="478"/>
                    <a:pt x="1070" y="478"/>
                  </a:cubicBezTo>
                  <a:cubicBezTo>
                    <a:pt x="1069" y="479"/>
                    <a:pt x="1067" y="479"/>
                    <a:pt x="1066" y="479"/>
                  </a:cubicBezTo>
                  <a:cubicBezTo>
                    <a:pt x="1066" y="478"/>
                    <a:pt x="1066" y="478"/>
                    <a:pt x="1066" y="478"/>
                  </a:cubicBezTo>
                  <a:cubicBezTo>
                    <a:pt x="965" y="499"/>
                    <a:pt x="860" y="503"/>
                    <a:pt x="758" y="491"/>
                  </a:cubicBezTo>
                  <a:cubicBezTo>
                    <a:pt x="701" y="484"/>
                    <a:pt x="645" y="472"/>
                    <a:pt x="591" y="455"/>
                  </a:cubicBezTo>
                  <a:cubicBezTo>
                    <a:pt x="610" y="366"/>
                    <a:pt x="628" y="277"/>
                    <a:pt x="644" y="187"/>
                  </a:cubicBezTo>
                  <a:cubicBezTo>
                    <a:pt x="653" y="135"/>
                    <a:pt x="663" y="81"/>
                    <a:pt x="664" y="28"/>
                  </a:cubicBezTo>
                  <a:cubicBezTo>
                    <a:pt x="632" y="35"/>
                    <a:pt x="601" y="34"/>
                    <a:pt x="582" y="33"/>
                  </a:cubicBezTo>
                  <a:cubicBezTo>
                    <a:pt x="506" y="28"/>
                    <a:pt x="601" y="34"/>
                    <a:pt x="582" y="33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8210" name="Freeform 70"/>
            <p:cNvSpPr>
              <a:spLocks noChangeArrowheads="1"/>
            </p:cNvSpPr>
            <p:nvPr/>
          </p:nvSpPr>
          <p:spPr bwMode="auto">
            <a:xfrm rot="766448">
              <a:off x="8683" y="5425"/>
              <a:ext cx="907" cy="701"/>
            </a:xfrm>
            <a:custGeom>
              <a:avLst/>
              <a:gdLst>
                <a:gd name="T0" fmla="*/ 27081 w 507"/>
                <a:gd name="T1" fmla="*/ 14011 h 393"/>
                <a:gd name="T2" fmla="*/ 28330 w 507"/>
                <a:gd name="T3" fmla="*/ 11587 h 393"/>
                <a:gd name="T4" fmla="*/ 29731 w 507"/>
                <a:gd name="T5" fmla="*/ 8870 h 393"/>
                <a:gd name="T6" fmla="*/ 22226 w 507"/>
                <a:gd name="T7" fmla="*/ 7929 h 393"/>
                <a:gd name="T8" fmla="*/ 16190 w 507"/>
                <a:gd name="T9" fmla="*/ 1896 h 393"/>
                <a:gd name="T10" fmla="*/ 13671 w 507"/>
                <a:gd name="T11" fmla="*/ 1477 h 393"/>
                <a:gd name="T12" fmla="*/ 11544 w 507"/>
                <a:gd name="T13" fmla="*/ 1193 h 393"/>
                <a:gd name="T14" fmla="*/ 8775 w 507"/>
                <a:gd name="T15" fmla="*/ 812 h 393"/>
                <a:gd name="T16" fmla="*/ 4324 w 507"/>
                <a:gd name="T17" fmla="*/ 166 h 393"/>
                <a:gd name="T18" fmla="*/ 1249 w 507"/>
                <a:gd name="T19" fmla="*/ 1846 h 393"/>
                <a:gd name="T20" fmla="*/ 1249 w 507"/>
                <a:gd name="T21" fmla="*/ 3216 h 393"/>
                <a:gd name="T22" fmla="*/ 1946 w 507"/>
                <a:gd name="T23" fmla="*/ 4381 h 393"/>
                <a:gd name="T24" fmla="*/ 1793 w 507"/>
                <a:gd name="T25" fmla="*/ 5128 h 393"/>
                <a:gd name="T26" fmla="*/ 995 w 507"/>
                <a:gd name="T27" fmla="*/ 6082 h 393"/>
                <a:gd name="T28" fmla="*/ 698 w 507"/>
                <a:gd name="T29" fmla="*/ 7531 h 393"/>
                <a:gd name="T30" fmla="*/ 1415 w 507"/>
                <a:gd name="T31" fmla="*/ 8728 h 393"/>
                <a:gd name="T32" fmla="*/ 1481 w 507"/>
                <a:gd name="T33" fmla="*/ 9819 h 393"/>
                <a:gd name="T34" fmla="*/ 653 w 507"/>
                <a:gd name="T35" fmla="*/ 10693 h 393"/>
                <a:gd name="T36" fmla="*/ 131 w 507"/>
                <a:gd name="T37" fmla="*/ 11883 h 393"/>
                <a:gd name="T38" fmla="*/ 698 w 507"/>
                <a:gd name="T39" fmla="*/ 13150 h 393"/>
                <a:gd name="T40" fmla="*/ 1283 w 507"/>
                <a:gd name="T41" fmla="*/ 14143 h 393"/>
                <a:gd name="T42" fmla="*/ 950 w 507"/>
                <a:gd name="T43" fmla="*/ 14817 h 393"/>
                <a:gd name="T44" fmla="*/ 531 w 507"/>
                <a:gd name="T45" fmla="*/ 17350 h 393"/>
                <a:gd name="T46" fmla="*/ 2816 w 507"/>
                <a:gd name="T47" fmla="*/ 18909 h 393"/>
                <a:gd name="T48" fmla="*/ 3412 w 507"/>
                <a:gd name="T49" fmla="*/ 18979 h 393"/>
                <a:gd name="T50" fmla="*/ 3700 w 507"/>
                <a:gd name="T51" fmla="*/ 18988 h 393"/>
                <a:gd name="T52" fmla="*/ 3412 w 507"/>
                <a:gd name="T53" fmla="*/ 20579 h 393"/>
                <a:gd name="T54" fmla="*/ 3737 w 507"/>
                <a:gd name="T55" fmla="*/ 20964 h 393"/>
                <a:gd name="T56" fmla="*/ 5412 w 507"/>
                <a:gd name="T57" fmla="*/ 21776 h 393"/>
                <a:gd name="T58" fmla="*/ 8388 w 507"/>
                <a:gd name="T59" fmla="*/ 22348 h 393"/>
                <a:gd name="T60" fmla="*/ 12126 w 507"/>
                <a:gd name="T61" fmla="*/ 22514 h 393"/>
                <a:gd name="T62" fmla="*/ 16786 w 507"/>
                <a:gd name="T63" fmla="*/ 21544 h 393"/>
                <a:gd name="T64" fmla="*/ 20226 w 507"/>
                <a:gd name="T65" fmla="*/ 18617 h 393"/>
                <a:gd name="T66" fmla="*/ 24877 w 507"/>
                <a:gd name="T67" fmla="*/ 19195 h 393"/>
                <a:gd name="T68" fmla="*/ 25106 w 507"/>
                <a:gd name="T69" fmla="*/ 17967 h 393"/>
                <a:gd name="T70" fmla="*/ 27081 w 507"/>
                <a:gd name="T71" fmla="*/ 14011 h 3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7"/>
                <a:gd name="T109" fmla="*/ 0 h 393"/>
                <a:gd name="T110" fmla="*/ 507 w 507"/>
                <a:gd name="T111" fmla="*/ 393 h 3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7" h="393">
                  <a:moveTo>
                    <a:pt x="462" y="244"/>
                  </a:moveTo>
                  <a:cubicBezTo>
                    <a:pt x="483" y="202"/>
                    <a:pt x="483" y="202"/>
                    <a:pt x="483" y="202"/>
                  </a:cubicBezTo>
                  <a:cubicBezTo>
                    <a:pt x="507" y="154"/>
                    <a:pt x="507" y="154"/>
                    <a:pt x="507" y="154"/>
                  </a:cubicBezTo>
                  <a:cubicBezTo>
                    <a:pt x="433" y="144"/>
                    <a:pt x="379" y="138"/>
                    <a:pt x="379" y="138"/>
                  </a:cubicBezTo>
                  <a:cubicBezTo>
                    <a:pt x="371" y="87"/>
                    <a:pt x="331" y="41"/>
                    <a:pt x="276" y="33"/>
                  </a:cubicBezTo>
                  <a:cubicBezTo>
                    <a:pt x="233" y="26"/>
                    <a:pt x="233" y="26"/>
                    <a:pt x="233" y="26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53" y="0"/>
                    <a:pt x="30" y="14"/>
                    <a:pt x="21" y="32"/>
                  </a:cubicBezTo>
                  <a:cubicBezTo>
                    <a:pt x="17" y="40"/>
                    <a:pt x="17" y="47"/>
                    <a:pt x="21" y="56"/>
                  </a:cubicBezTo>
                  <a:cubicBezTo>
                    <a:pt x="24" y="63"/>
                    <a:pt x="30" y="69"/>
                    <a:pt x="33" y="76"/>
                  </a:cubicBezTo>
                  <a:cubicBezTo>
                    <a:pt x="36" y="81"/>
                    <a:pt x="35" y="84"/>
                    <a:pt x="31" y="89"/>
                  </a:cubicBezTo>
                  <a:cubicBezTo>
                    <a:pt x="26" y="95"/>
                    <a:pt x="21" y="100"/>
                    <a:pt x="17" y="106"/>
                  </a:cubicBezTo>
                  <a:cubicBezTo>
                    <a:pt x="13" y="114"/>
                    <a:pt x="9" y="123"/>
                    <a:pt x="12" y="131"/>
                  </a:cubicBezTo>
                  <a:cubicBezTo>
                    <a:pt x="14" y="139"/>
                    <a:pt x="20" y="145"/>
                    <a:pt x="24" y="152"/>
                  </a:cubicBezTo>
                  <a:cubicBezTo>
                    <a:pt x="28" y="158"/>
                    <a:pt x="29" y="164"/>
                    <a:pt x="25" y="171"/>
                  </a:cubicBezTo>
                  <a:cubicBezTo>
                    <a:pt x="22" y="176"/>
                    <a:pt x="16" y="181"/>
                    <a:pt x="11" y="186"/>
                  </a:cubicBezTo>
                  <a:cubicBezTo>
                    <a:pt x="6" y="192"/>
                    <a:pt x="2" y="199"/>
                    <a:pt x="2" y="207"/>
                  </a:cubicBezTo>
                  <a:cubicBezTo>
                    <a:pt x="3" y="215"/>
                    <a:pt x="8" y="222"/>
                    <a:pt x="12" y="229"/>
                  </a:cubicBezTo>
                  <a:cubicBezTo>
                    <a:pt x="16" y="234"/>
                    <a:pt x="21" y="240"/>
                    <a:pt x="22" y="246"/>
                  </a:cubicBezTo>
                  <a:cubicBezTo>
                    <a:pt x="23" y="251"/>
                    <a:pt x="19" y="255"/>
                    <a:pt x="16" y="258"/>
                  </a:cubicBezTo>
                  <a:cubicBezTo>
                    <a:pt x="4" y="270"/>
                    <a:pt x="0" y="287"/>
                    <a:pt x="9" y="302"/>
                  </a:cubicBezTo>
                  <a:cubicBezTo>
                    <a:pt x="16" y="315"/>
                    <a:pt x="32" y="326"/>
                    <a:pt x="48" y="329"/>
                  </a:cubicBezTo>
                  <a:cubicBezTo>
                    <a:pt x="58" y="330"/>
                    <a:pt x="58" y="330"/>
                    <a:pt x="58" y="330"/>
                  </a:cubicBezTo>
                  <a:cubicBezTo>
                    <a:pt x="63" y="331"/>
                    <a:pt x="63" y="331"/>
                    <a:pt x="63" y="331"/>
                  </a:cubicBezTo>
                  <a:cubicBezTo>
                    <a:pt x="55" y="338"/>
                    <a:pt x="52" y="349"/>
                    <a:pt x="58" y="358"/>
                  </a:cubicBezTo>
                  <a:cubicBezTo>
                    <a:pt x="59" y="361"/>
                    <a:pt x="62" y="363"/>
                    <a:pt x="64" y="365"/>
                  </a:cubicBezTo>
                  <a:cubicBezTo>
                    <a:pt x="72" y="372"/>
                    <a:pt x="82" y="376"/>
                    <a:pt x="92" y="379"/>
                  </a:cubicBezTo>
                  <a:cubicBezTo>
                    <a:pt x="108" y="384"/>
                    <a:pt x="126" y="387"/>
                    <a:pt x="143" y="389"/>
                  </a:cubicBezTo>
                  <a:cubicBezTo>
                    <a:pt x="164" y="391"/>
                    <a:pt x="186" y="393"/>
                    <a:pt x="207" y="392"/>
                  </a:cubicBezTo>
                  <a:cubicBezTo>
                    <a:pt x="234" y="391"/>
                    <a:pt x="261" y="386"/>
                    <a:pt x="286" y="375"/>
                  </a:cubicBezTo>
                  <a:cubicBezTo>
                    <a:pt x="310" y="364"/>
                    <a:pt x="330" y="346"/>
                    <a:pt x="345" y="324"/>
                  </a:cubicBezTo>
                  <a:cubicBezTo>
                    <a:pt x="345" y="324"/>
                    <a:pt x="377" y="328"/>
                    <a:pt x="424" y="334"/>
                  </a:cubicBezTo>
                  <a:cubicBezTo>
                    <a:pt x="424" y="326"/>
                    <a:pt x="425" y="319"/>
                    <a:pt x="428" y="313"/>
                  </a:cubicBezTo>
                  <a:lnTo>
                    <a:pt x="462" y="244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8211" name="Freeform 71"/>
            <p:cNvSpPr>
              <a:spLocks noChangeArrowheads="1"/>
            </p:cNvSpPr>
            <p:nvPr/>
          </p:nvSpPr>
          <p:spPr bwMode="auto">
            <a:xfrm rot="766448">
              <a:off x="10508" y="3947"/>
              <a:ext cx="1174" cy="1650"/>
            </a:xfrm>
            <a:custGeom>
              <a:avLst/>
              <a:gdLst>
                <a:gd name="T0" fmla="*/ 6647 w 657"/>
                <a:gd name="T1" fmla="*/ 42008 h 923"/>
                <a:gd name="T2" fmla="*/ 9187 w 657"/>
                <a:gd name="T3" fmla="*/ 45692 h 923"/>
                <a:gd name="T4" fmla="*/ 10805 w 657"/>
                <a:gd name="T5" fmla="*/ 43270 h 923"/>
                <a:gd name="T6" fmla="*/ 12571 w 657"/>
                <a:gd name="T7" fmla="*/ 41257 h 923"/>
                <a:gd name="T8" fmla="*/ 17578 w 657"/>
                <a:gd name="T9" fmla="*/ 35996 h 923"/>
                <a:gd name="T10" fmla="*/ 25601 w 657"/>
                <a:gd name="T11" fmla="*/ 28227 h 923"/>
                <a:gd name="T12" fmla="*/ 31353 w 657"/>
                <a:gd name="T13" fmla="*/ 44057 h 923"/>
                <a:gd name="T14" fmla="*/ 32390 w 657"/>
                <a:gd name="T15" fmla="*/ 53860 h 923"/>
                <a:gd name="T16" fmla="*/ 38224 w 657"/>
                <a:gd name="T17" fmla="*/ 53688 h 923"/>
                <a:gd name="T18" fmla="*/ 35356 w 657"/>
                <a:gd name="T19" fmla="*/ 36293 h 923"/>
                <a:gd name="T20" fmla="*/ 28255 w 657"/>
                <a:gd name="T21" fmla="*/ 21252 h 923"/>
                <a:gd name="T22" fmla="*/ 17505 w 657"/>
                <a:gd name="T23" fmla="*/ 8690 h 923"/>
                <a:gd name="T24" fmla="*/ 4885 w 657"/>
                <a:gd name="T25" fmla="*/ 0 h 923"/>
                <a:gd name="T26" fmla="*/ 2225 w 657"/>
                <a:gd name="T27" fmla="*/ 5125 h 923"/>
                <a:gd name="T28" fmla="*/ 17671 w 657"/>
                <a:gd name="T29" fmla="*/ 17102 h 923"/>
                <a:gd name="T30" fmla="*/ 7394 w 657"/>
                <a:gd name="T31" fmla="*/ 28810 h 923"/>
                <a:gd name="T32" fmla="*/ 581 w 657"/>
                <a:gd name="T33" fmla="*/ 37870 h 923"/>
                <a:gd name="T34" fmla="*/ 0 w 657"/>
                <a:gd name="T35" fmla="*/ 38897 h 923"/>
                <a:gd name="T36" fmla="*/ 6647 w 657"/>
                <a:gd name="T37" fmla="*/ 42008 h 923"/>
                <a:gd name="T38" fmla="*/ 6647 w 657"/>
                <a:gd name="T39" fmla="*/ 42008 h 9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57"/>
                <a:gd name="T61" fmla="*/ 0 h 923"/>
                <a:gd name="T62" fmla="*/ 657 w 657"/>
                <a:gd name="T63" fmla="*/ 923 h 9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57" h="923">
                  <a:moveTo>
                    <a:pt x="114" y="720"/>
                  </a:moveTo>
                  <a:cubicBezTo>
                    <a:pt x="143" y="747"/>
                    <a:pt x="155" y="768"/>
                    <a:pt x="158" y="783"/>
                  </a:cubicBezTo>
                  <a:cubicBezTo>
                    <a:pt x="167" y="769"/>
                    <a:pt x="176" y="755"/>
                    <a:pt x="186" y="742"/>
                  </a:cubicBezTo>
                  <a:cubicBezTo>
                    <a:pt x="195" y="730"/>
                    <a:pt x="205" y="719"/>
                    <a:pt x="216" y="707"/>
                  </a:cubicBezTo>
                  <a:cubicBezTo>
                    <a:pt x="243" y="677"/>
                    <a:pt x="273" y="647"/>
                    <a:pt x="302" y="617"/>
                  </a:cubicBezTo>
                  <a:cubicBezTo>
                    <a:pt x="347" y="572"/>
                    <a:pt x="394" y="528"/>
                    <a:pt x="440" y="484"/>
                  </a:cubicBezTo>
                  <a:cubicBezTo>
                    <a:pt x="486" y="568"/>
                    <a:pt x="520" y="660"/>
                    <a:pt x="539" y="755"/>
                  </a:cubicBezTo>
                  <a:cubicBezTo>
                    <a:pt x="550" y="810"/>
                    <a:pt x="556" y="866"/>
                    <a:pt x="557" y="923"/>
                  </a:cubicBezTo>
                  <a:cubicBezTo>
                    <a:pt x="657" y="920"/>
                    <a:pt x="657" y="920"/>
                    <a:pt x="657" y="920"/>
                  </a:cubicBezTo>
                  <a:cubicBezTo>
                    <a:pt x="655" y="819"/>
                    <a:pt x="638" y="719"/>
                    <a:pt x="608" y="622"/>
                  </a:cubicBezTo>
                  <a:cubicBezTo>
                    <a:pt x="579" y="531"/>
                    <a:pt x="538" y="444"/>
                    <a:pt x="486" y="364"/>
                  </a:cubicBezTo>
                  <a:cubicBezTo>
                    <a:pt x="434" y="285"/>
                    <a:pt x="372" y="212"/>
                    <a:pt x="301" y="149"/>
                  </a:cubicBezTo>
                  <a:cubicBezTo>
                    <a:pt x="235" y="91"/>
                    <a:pt x="162" y="40"/>
                    <a:pt x="84" y="0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139" y="141"/>
                    <a:pt x="229" y="211"/>
                    <a:pt x="304" y="293"/>
                  </a:cubicBezTo>
                  <a:cubicBezTo>
                    <a:pt x="245" y="359"/>
                    <a:pt x="185" y="426"/>
                    <a:pt x="127" y="494"/>
                  </a:cubicBezTo>
                  <a:cubicBezTo>
                    <a:pt x="85" y="543"/>
                    <a:pt x="42" y="593"/>
                    <a:pt x="10" y="649"/>
                  </a:cubicBezTo>
                  <a:cubicBezTo>
                    <a:pt x="6" y="655"/>
                    <a:pt x="3" y="661"/>
                    <a:pt x="0" y="667"/>
                  </a:cubicBezTo>
                  <a:cubicBezTo>
                    <a:pt x="51" y="671"/>
                    <a:pt x="94" y="701"/>
                    <a:pt x="114" y="720"/>
                  </a:cubicBezTo>
                  <a:cubicBezTo>
                    <a:pt x="143" y="747"/>
                    <a:pt x="94" y="701"/>
                    <a:pt x="114" y="72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8212" name="Freeform 72"/>
            <p:cNvSpPr>
              <a:spLocks noChangeArrowheads="1"/>
            </p:cNvSpPr>
            <p:nvPr/>
          </p:nvSpPr>
          <p:spPr bwMode="auto">
            <a:xfrm rot="766448">
              <a:off x="9415" y="5438"/>
              <a:ext cx="797" cy="983"/>
            </a:xfrm>
            <a:custGeom>
              <a:avLst/>
              <a:gdLst>
                <a:gd name="T0" fmla="*/ 23803 w 446"/>
                <a:gd name="T1" fmla="*/ 24058 h 551"/>
                <a:gd name="T2" fmla="*/ 24841 w 446"/>
                <a:gd name="T3" fmla="*/ 19157 h 551"/>
                <a:gd name="T4" fmla="*/ 23218 w 446"/>
                <a:gd name="T5" fmla="*/ 13412 h 551"/>
                <a:gd name="T6" fmla="*/ 25953 w 446"/>
                <a:gd name="T7" fmla="*/ 7482 h 551"/>
                <a:gd name="T8" fmla="*/ 24914 w 446"/>
                <a:gd name="T9" fmla="*/ 6901 h 551"/>
                <a:gd name="T10" fmla="*/ 21651 w 446"/>
                <a:gd name="T11" fmla="*/ 3902 h 551"/>
                <a:gd name="T12" fmla="*/ 19607 w 446"/>
                <a:gd name="T13" fmla="*/ 2055 h 551"/>
                <a:gd name="T14" fmla="*/ 17346 w 446"/>
                <a:gd name="T15" fmla="*/ 0 h 551"/>
                <a:gd name="T16" fmla="*/ 13524 w 446"/>
                <a:gd name="T17" fmla="*/ 8228 h 551"/>
                <a:gd name="T18" fmla="*/ 5831 w 446"/>
                <a:gd name="T19" fmla="*/ 11964 h 551"/>
                <a:gd name="T20" fmla="*/ 5120 w 446"/>
                <a:gd name="T21" fmla="*/ 13412 h 551"/>
                <a:gd name="T22" fmla="*/ 3721 w 446"/>
                <a:gd name="T23" fmla="*/ 16160 h 551"/>
                <a:gd name="T24" fmla="*/ 2516 w 446"/>
                <a:gd name="T25" fmla="*/ 18577 h 551"/>
                <a:gd name="T26" fmla="*/ 531 w 446"/>
                <a:gd name="T27" fmla="*/ 22538 h 551"/>
                <a:gd name="T28" fmla="*/ 1112 w 446"/>
                <a:gd name="T29" fmla="*/ 25818 h 551"/>
                <a:gd name="T30" fmla="*/ 2318 w 446"/>
                <a:gd name="T31" fmla="*/ 26398 h 551"/>
                <a:gd name="T32" fmla="*/ 3721 w 446"/>
                <a:gd name="T33" fmla="*/ 26115 h 551"/>
                <a:gd name="T34" fmla="*/ 4496 w 446"/>
                <a:gd name="T35" fmla="*/ 26277 h 551"/>
                <a:gd name="T36" fmla="*/ 5120 w 446"/>
                <a:gd name="T37" fmla="*/ 27312 h 551"/>
                <a:gd name="T38" fmla="*/ 6346 w 446"/>
                <a:gd name="T39" fmla="*/ 28170 h 551"/>
                <a:gd name="T40" fmla="*/ 7779 w 446"/>
                <a:gd name="T41" fmla="*/ 27961 h 551"/>
                <a:gd name="T42" fmla="*/ 8942 w 446"/>
                <a:gd name="T43" fmla="*/ 28170 h 551"/>
                <a:gd name="T44" fmla="*/ 9605 w 446"/>
                <a:gd name="T45" fmla="*/ 29274 h 551"/>
                <a:gd name="T46" fmla="*/ 10650 w 446"/>
                <a:gd name="T47" fmla="*/ 30077 h 551"/>
                <a:gd name="T48" fmla="*/ 12043 w 446"/>
                <a:gd name="T49" fmla="*/ 29924 h 551"/>
                <a:gd name="T50" fmla="*/ 13154 w 446"/>
                <a:gd name="T51" fmla="*/ 29692 h 551"/>
                <a:gd name="T52" fmla="*/ 13683 w 446"/>
                <a:gd name="T53" fmla="*/ 30380 h 551"/>
                <a:gd name="T54" fmla="*/ 16349 w 446"/>
                <a:gd name="T55" fmla="*/ 31303 h 551"/>
                <a:gd name="T56" fmla="*/ 18113 w 446"/>
                <a:gd name="T57" fmla="*/ 29731 h 551"/>
                <a:gd name="T58" fmla="*/ 19659 w 446"/>
                <a:gd name="T59" fmla="*/ 26643 h 551"/>
                <a:gd name="T60" fmla="*/ 20847 w 446"/>
                <a:gd name="T61" fmla="*/ 27272 h 551"/>
                <a:gd name="T62" fmla="*/ 22341 w 446"/>
                <a:gd name="T63" fmla="*/ 26760 h 551"/>
                <a:gd name="T64" fmla="*/ 23803 w 446"/>
                <a:gd name="T65" fmla="*/ 24058 h 551"/>
                <a:gd name="T66" fmla="*/ 23803 w 446"/>
                <a:gd name="T67" fmla="*/ 24058 h 5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6"/>
                <a:gd name="T103" fmla="*/ 0 h 551"/>
                <a:gd name="T104" fmla="*/ 446 w 446"/>
                <a:gd name="T105" fmla="*/ 551 h 5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6" h="551">
                  <a:moveTo>
                    <a:pt x="409" y="418"/>
                  </a:moveTo>
                  <a:cubicBezTo>
                    <a:pt x="416" y="390"/>
                    <a:pt x="425" y="362"/>
                    <a:pt x="427" y="333"/>
                  </a:cubicBezTo>
                  <a:cubicBezTo>
                    <a:pt x="430" y="297"/>
                    <a:pt x="421" y="262"/>
                    <a:pt x="399" y="233"/>
                  </a:cubicBezTo>
                  <a:cubicBezTo>
                    <a:pt x="399" y="233"/>
                    <a:pt x="418" y="190"/>
                    <a:pt x="446" y="130"/>
                  </a:cubicBezTo>
                  <a:cubicBezTo>
                    <a:pt x="439" y="128"/>
                    <a:pt x="433" y="125"/>
                    <a:pt x="428" y="120"/>
                  </a:cubicBezTo>
                  <a:cubicBezTo>
                    <a:pt x="372" y="68"/>
                    <a:pt x="372" y="68"/>
                    <a:pt x="372" y="68"/>
                  </a:cubicBezTo>
                  <a:cubicBezTo>
                    <a:pt x="337" y="36"/>
                    <a:pt x="337" y="36"/>
                    <a:pt x="337" y="36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60" y="81"/>
                    <a:pt x="232" y="143"/>
                    <a:pt x="232" y="143"/>
                  </a:cubicBezTo>
                  <a:cubicBezTo>
                    <a:pt x="181" y="135"/>
                    <a:pt x="125" y="159"/>
                    <a:pt x="100" y="208"/>
                  </a:cubicBezTo>
                  <a:cubicBezTo>
                    <a:pt x="88" y="233"/>
                    <a:pt x="88" y="233"/>
                    <a:pt x="88" y="233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43" y="323"/>
                    <a:pt x="43" y="323"/>
                    <a:pt x="43" y="323"/>
                  </a:cubicBezTo>
                  <a:cubicBezTo>
                    <a:pt x="9" y="392"/>
                    <a:pt x="9" y="392"/>
                    <a:pt x="9" y="392"/>
                  </a:cubicBezTo>
                  <a:cubicBezTo>
                    <a:pt x="0" y="410"/>
                    <a:pt x="6" y="435"/>
                    <a:pt x="19" y="449"/>
                  </a:cubicBezTo>
                  <a:cubicBezTo>
                    <a:pt x="25" y="455"/>
                    <a:pt x="32" y="460"/>
                    <a:pt x="40" y="459"/>
                  </a:cubicBezTo>
                  <a:cubicBezTo>
                    <a:pt x="48" y="459"/>
                    <a:pt x="56" y="455"/>
                    <a:pt x="64" y="454"/>
                  </a:cubicBezTo>
                  <a:cubicBezTo>
                    <a:pt x="69" y="452"/>
                    <a:pt x="73" y="452"/>
                    <a:pt x="77" y="457"/>
                  </a:cubicBezTo>
                  <a:cubicBezTo>
                    <a:pt x="81" y="463"/>
                    <a:pt x="84" y="469"/>
                    <a:pt x="88" y="475"/>
                  </a:cubicBezTo>
                  <a:cubicBezTo>
                    <a:pt x="93" y="482"/>
                    <a:pt x="100" y="489"/>
                    <a:pt x="109" y="490"/>
                  </a:cubicBezTo>
                  <a:cubicBezTo>
                    <a:pt x="118" y="492"/>
                    <a:pt x="126" y="488"/>
                    <a:pt x="134" y="486"/>
                  </a:cubicBezTo>
                  <a:cubicBezTo>
                    <a:pt x="142" y="484"/>
                    <a:pt x="149" y="484"/>
                    <a:pt x="154" y="490"/>
                  </a:cubicBezTo>
                  <a:cubicBezTo>
                    <a:pt x="159" y="496"/>
                    <a:pt x="161" y="503"/>
                    <a:pt x="165" y="509"/>
                  </a:cubicBezTo>
                  <a:cubicBezTo>
                    <a:pt x="169" y="516"/>
                    <a:pt x="175" y="522"/>
                    <a:pt x="183" y="523"/>
                  </a:cubicBezTo>
                  <a:cubicBezTo>
                    <a:pt x="191" y="524"/>
                    <a:pt x="199" y="522"/>
                    <a:pt x="207" y="520"/>
                  </a:cubicBezTo>
                  <a:cubicBezTo>
                    <a:pt x="213" y="518"/>
                    <a:pt x="220" y="515"/>
                    <a:pt x="226" y="516"/>
                  </a:cubicBezTo>
                  <a:cubicBezTo>
                    <a:pt x="231" y="518"/>
                    <a:pt x="233" y="524"/>
                    <a:pt x="235" y="528"/>
                  </a:cubicBezTo>
                  <a:cubicBezTo>
                    <a:pt x="245" y="545"/>
                    <a:pt x="264" y="551"/>
                    <a:pt x="281" y="544"/>
                  </a:cubicBezTo>
                  <a:cubicBezTo>
                    <a:pt x="293" y="539"/>
                    <a:pt x="305" y="529"/>
                    <a:pt x="311" y="517"/>
                  </a:cubicBezTo>
                  <a:cubicBezTo>
                    <a:pt x="338" y="463"/>
                    <a:pt x="338" y="463"/>
                    <a:pt x="338" y="463"/>
                  </a:cubicBezTo>
                  <a:cubicBezTo>
                    <a:pt x="341" y="470"/>
                    <a:pt x="351" y="474"/>
                    <a:pt x="358" y="474"/>
                  </a:cubicBezTo>
                  <a:cubicBezTo>
                    <a:pt x="368" y="474"/>
                    <a:pt x="377" y="470"/>
                    <a:pt x="384" y="465"/>
                  </a:cubicBezTo>
                  <a:cubicBezTo>
                    <a:pt x="398" y="453"/>
                    <a:pt x="405" y="435"/>
                    <a:pt x="409" y="418"/>
                  </a:cubicBezTo>
                  <a:cubicBezTo>
                    <a:pt x="416" y="389"/>
                    <a:pt x="402" y="447"/>
                    <a:pt x="409" y="418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8213" name="Freeform 73"/>
            <p:cNvSpPr>
              <a:spLocks noChangeArrowheads="1"/>
            </p:cNvSpPr>
            <p:nvPr/>
          </p:nvSpPr>
          <p:spPr bwMode="auto">
            <a:xfrm rot="766448">
              <a:off x="9844" y="5645"/>
              <a:ext cx="1446" cy="1749"/>
            </a:xfrm>
            <a:custGeom>
              <a:avLst/>
              <a:gdLst>
                <a:gd name="T0" fmla="*/ 41013 w 810"/>
                <a:gd name="T1" fmla="*/ 0 h 980"/>
                <a:gd name="T2" fmla="*/ 41013 w 810"/>
                <a:gd name="T3" fmla="*/ 0 h 980"/>
                <a:gd name="T4" fmla="*/ 40779 w 810"/>
                <a:gd name="T5" fmla="*/ 0 h 980"/>
                <a:gd name="T6" fmla="*/ 33047 w 810"/>
                <a:gd name="T7" fmla="*/ 24914 h 980"/>
                <a:gd name="T8" fmla="*/ 18382 w 810"/>
                <a:gd name="T9" fmla="*/ 18684 h 980"/>
                <a:gd name="T10" fmla="*/ 13041 w 810"/>
                <a:gd name="T11" fmla="*/ 16678 h 980"/>
                <a:gd name="T12" fmla="*/ 6925 w 810"/>
                <a:gd name="T13" fmla="*/ 15348 h 980"/>
                <a:gd name="T14" fmla="*/ 6543 w 810"/>
                <a:gd name="T15" fmla="*/ 21902 h 980"/>
                <a:gd name="T16" fmla="*/ 4277 w 810"/>
                <a:gd name="T17" fmla="*/ 26181 h 980"/>
                <a:gd name="T18" fmla="*/ 7578 w 810"/>
                <a:gd name="T19" fmla="*/ 27049 h 980"/>
                <a:gd name="T20" fmla="*/ 9860 w 810"/>
                <a:gd name="T21" fmla="*/ 27991 h 980"/>
                <a:gd name="T22" fmla="*/ 16283 w 810"/>
                <a:gd name="T23" fmla="*/ 31014 h 980"/>
                <a:gd name="T24" fmla="*/ 24889 w 810"/>
                <a:gd name="T25" fmla="*/ 35505 h 980"/>
                <a:gd name="T26" fmla="*/ 0 w 810"/>
                <a:gd name="T27" fmla="*/ 50990 h 980"/>
                <a:gd name="T28" fmla="*/ 1733 w 810"/>
                <a:gd name="T29" fmla="*/ 56511 h 980"/>
                <a:gd name="T30" fmla="*/ 1899 w 810"/>
                <a:gd name="T31" fmla="*/ 56459 h 980"/>
                <a:gd name="T32" fmla="*/ 1980 w 810"/>
                <a:gd name="T33" fmla="*/ 56511 h 980"/>
                <a:gd name="T34" fmla="*/ 15956 w 810"/>
                <a:gd name="T35" fmla="*/ 50203 h 980"/>
                <a:gd name="T36" fmla="*/ 27824 w 810"/>
                <a:gd name="T37" fmla="*/ 41066 h 980"/>
                <a:gd name="T38" fmla="*/ 38055 w 810"/>
                <a:gd name="T39" fmla="*/ 28287 h 980"/>
                <a:gd name="T40" fmla="*/ 44610 w 810"/>
                <a:gd name="T41" fmla="*/ 13250 h 980"/>
                <a:gd name="T42" fmla="*/ 46799 w 810"/>
                <a:gd name="T43" fmla="*/ 296 h 980"/>
                <a:gd name="T44" fmla="*/ 41013 w 810"/>
                <a:gd name="T45" fmla="*/ 0 h 9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10"/>
                <a:gd name="T70" fmla="*/ 0 h 980"/>
                <a:gd name="T71" fmla="*/ 810 w 810"/>
                <a:gd name="T72" fmla="*/ 980 h 9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10" h="980">
                  <a:moveTo>
                    <a:pt x="710" y="0"/>
                  </a:moveTo>
                  <a:cubicBezTo>
                    <a:pt x="710" y="0"/>
                    <a:pt x="710" y="0"/>
                    <a:pt x="710" y="0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699" y="149"/>
                    <a:pt x="652" y="298"/>
                    <a:pt x="572" y="432"/>
                  </a:cubicBezTo>
                  <a:cubicBezTo>
                    <a:pt x="488" y="395"/>
                    <a:pt x="403" y="358"/>
                    <a:pt x="318" y="324"/>
                  </a:cubicBezTo>
                  <a:cubicBezTo>
                    <a:pt x="288" y="311"/>
                    <a:pt x="257" y="299"/>
                    <a:pt x="226" y="289"/>
                  </a:cubicBezTo>
                  <a:cubicBezTo>
                    <a:pt x="191" y="278"/>
                    <a:pt x="155" y="272"/>
                    <a:pt x="120" y="266"/>
                  </a:cubicBezTo>
                  <a:cubicBezTo>
                    <a:pt x="130" y="304"/>
                    <a:pt x="123" y="343"/>
                    <a:pt x="113" y="380"/>
                  </a:cubicBezTo>
                  <a:cubicBezTo>
                    <a:pt x="105" y="406"/>
                    <a:pt x="100" y="440"/>
                    <a:pt x="74" y="454"/>
                  </a:cubicBezTo>
                  <a:cubicBezTo>
                    <a:pt x="93" y="458"/>
                    <a:pt x="112" y="463"/>
                    <a:pt x="131" y="469"/>
                  </a:cubicBezTo>
                  <a:cubicBezTo>
                    <a:pt x="145" y="474"/>
                    <a:pt x="158" y="479"/>
                    <a:pt x="171" y="485"/>
                  </a:cubicBezTo>
                  <a:cubicBezTo>
                    <a:pt x="209" y="501"/>
                    <a:pt x="246" y="519"/>
                    <a:pt x="282" y="538"/>
                  </a:cubicBezTo>
                  <a:cubicBezTo>
                    <a:pt x="332" y="563"/>
                    <a:pt x="382" y="590"/>
                    <a:pt x="431" y="616"/>
                  </a:cubicBezTo>
                  <a:cubicBezTo>
                    <a:pt x="312" y="741"/>
                    <a:pt x="161" y="834"/>
                    <a:pt x="0" y="884"/>
                  </a:cubicBezTo>
                  <a:cubicBezTo>
                    <a:pt x="30" y="980"/>
                    <a:pt x="30" y="980"/>
                    <a:pt x="30" y="980"/>
                  </a:cubicBezTo>
                  <a:cubicBezTo>
                    <a:pt x="31" y="980"/>
                    <a:pt x="32" y="979"/>
                    <a:pt x="33" y="979"/>
                  </a:cubicBezTo>
                  <a:cubicBezTo>
                    <a:pt x="34" y="980"/>
                    <a:pt x="34" y="980"/>
                    <a:pt x="34" y="980"/>
                  </a:cubicBezTo>
                  <a:cubicBezTo>
                    <a:pt x="118" y="954"/>
                    <a:pt x="200" y="917"/>
                    <a:pt x="276" y="871"/>
                  </a:cubicBezTo>
                  <a:cubicBezTo>
                    <a:pt x="350" y="826"/>
                    <a:pt x="420" y="773"/>
                    <a:pt x="482" y="712"/>
                  </a:cubicBezTo>
                  <a:cubicBezTo>
                    <a:pt x="550" y="646"/>
                    <a:pt x="609" y="571"/>
                    <a:pt x="659" y="490"/>
                  </a:cubicBezTo>
                  <a:cubicBezTo>
                    <a:pt x="708" y="409"/>
                    <a:pt x="746" y="321"/>
                    <a:pt x="772" y="230"/>
                  </a:cubicBezTo>
                  <a:cubicBezTo>
                    <a:pt x="793" y="157"/>
                    <a:pt x="806" y="81"/>
                    <a:pt x="810" y="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</p:grpSp>
      <p:sp>
        <p:nvSpPr>
          <p:cNvPr id="73" name="Text Placeholder 2"/>
          <p:cNvSpPr txBox="1">
            <a:spLocks noChangeArrowheads="1"/>
          </p:cNvSpPr>
          <p:nvPr/>
        </p:nvSpPr>
        <p:spPr bwMode="auto">
          <a:xfrm>
            <a:off x="1550988" y="3624263"/>
            <a:ext cx="296227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5" rIns="68568" bIns="34285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565656"/>
                </a:solidFill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主統血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脾有統攝、控制血液在脈中正常運行而不溢出脈外的功能。</a:t>
            </a:r>
          </a:p>
        </p:txBody>
      </p:sp>
      <p:sp>
        <p:nvSpPr>
          <p:cNvPr id="74" name="Text Placeholder 2"/>
          <p:cNvSpPr txBox="1">
            <a:spLocks noChangeArrowheads="1"/>
          </p:cNvSpPr>
          <p:nvPr/>
        </p:nvSpPr>
        <p:spPr bwMode="auto">
          <a:xfrm>
            <a:off x="7736205" y="4219575"/>
            <a:ext cx="4159250" cy="223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5" rIns="68568" bIns="34285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565656"/>
                </a:solidFill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總結</a:t>
            </a:r>
            <a:endParaRPr lang="en-US" altLang="zh-CN" sz="2400" b="1" dirty="0" smtClean="0">
              <a:latin typeface="方正宋刻本秀楷简体" charset="0"/>
              <a:ea typeface="方正宋刻本秀楷简体" charset="0"/>
              <a:sym typeface="宋体" panose="02010600030101010101" pitchFamily="2" charset="-122"/>
            </a:endParaRPr>
          </a:p>
          <a:p>
            <a:pPr algn="l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正常的生理功能可以保證人體生化之源充足，血液的生成充足，並且能夠保證血液不會意外流失。運化功能正常可以較少食物的殘留，減少痰熱的產生。</a:t>
            </a:r>
          </a:p>
        </p:txBody>
      </p:sp>
      <p:sp>
        <p:nvSpPr>
          <p:cNvPr id="75" name="Text Placeholder 2"/>
          <p:cNvSpPr txBox="1">
            <a:spLocks noChangeArrowheads="1"/>
          </p:cNvSpPr>
          <p:nvPr/>
        </p:nvSpPr>
        <p:spPr bwMode="auto">
          <a:xfrm>
            <a:off x="7735888" y="1782763"/>
            <a:ext cx="2973387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5" rIns="68568" bIns="34285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565656"/>
                </a:solidFill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主運化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脾具有把飲食水谷轉化為水谷精微和津液，并把水谷津液和津液吸收、轉輸到全身的生理功能。</a:t>
            </a:r>
          </a:p>
        </p:txBody>
      </p:sp>
      <p:sp>
        <p:nvSpPr>
          <p:cNvPr id="76" name="Text Placeholder 2"/>
          <p:cNvSpPr txBox="1">
            <a:spLocks noChangeArrowheads="1"/>
          </p:cNvSpPr>
          <p:nvPr/>
        </p:nvSpPr>
        <p:spPr bwMode="auto">
          <a:xfrm>
            <a:off x="1549400" y="1782763"/>
            <a:ext cx="2963863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5" rIns="68568" bIns="34285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565656"/>
                </a:solidFill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五行屬土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/>
      <p:bldP spid="73" grpId="0"/>
      <p:bldP spid="73" grpId="1"/>
      <p:bldP spid="74" grpId="0"/>
      <p:bldP spid="75" grpId="0"/>
      <p:bldP spid="75" grpId="1"/>
      <p:bldP spid="76" grpId="0"/>
      <p:bldP spid="7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863" y="277813"/>
            <a:ext cx="11598275" cy="6303962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6" name="图片 5" descr="花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-9525"/>
            <a:ext cx="32940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3875" y="527050"/>
            <a:ext cx="28178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9600">
                <a:solidFill>
                  <a:srgbClr val="565656"/>
                </a:solidFill>
                <a:latin typeface="方正宋刻本秀楷简体" charset="0"/>
                <a:ea typeface="方正宋刻本秀楷简体" charset="0"/>
              </a:rPr>
              <a:t>腎</a:t>
            </a:r>
          </a:p>
        </p:txBody>
      </p:sp>
      <p:grpSp>
        <p:nvGrpSpPr>
          <p:cNvPr id="3" name="组合 6"/>
          <p:cNvGrpSpPr/>
          <p:nvPr/>
        </p:nvGrpSpPr>
        <p:grpSpPr bwMode="auto">
          <a:xfrm>
            <a:off x="4822825" y="731838"/>
            <a:ext cx="2514600" cy="2551112"/>
            <a:chOff x="7724" y="3377"/>
            <a:chExt cx="3958" cy="4016"/>
          </a:xfrm>
        </p:grpSpPr>
        <p:sp>
          <p:nvSpPr>
            <p:cNvPr id="9226" name="AutoShape 61"/>
            <p:cNvSpPr>
              <a:spLocks noChangeAspect="1" noChangeArrowheads="1" noTextEdit="1"/>
            </p:cNvSpPr>
            <p:nvPr/>
          </p:nvSpPr>
          <p:spPr bwMode="auto">
            <a:xfrm rot="766448">
              <a:off x="7724" y="3422"/>
              <a:ext cx="3810" cy="3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9227" name="Freeform 63"/>
            <p:cNvSpPr>
              <a:spLocks noChangeArrowheads="1"/>
            </p:cNvSpPr>
            <p:nvPr/>
          </p:nvSpPr>
          <p:spPr bwMode="auto">
            <a:xfrm rot="766448">
              <a:off x="8530" y="3377"/>
              <a:ext cx="2140" cy="1098"/>
            </a:xfrm>
            <a:custGeom>
              <a:avLst/>
              <a:gdLst>
                <a:gd name="T0" fmla="*/ 43109 w 1198"/>
                <a:gd name="T1" fmla="*/ 29239 h 615"/>
                <a:gd name="T2" fmla="*/ 45776 w 1198"/>
                <a:gd name="T3" fmla="*/ 28411 h 615"/>
                <a:gd name="T4" fmla="*/ 43416 w 1198"/>
                <a:gd name="T5" fmla="*/ 25615 h 615"/>
                <a:gd name="T6" fmla="*/ 41267 w 1198"/>
                <a:gd name="T7" fmla="*/ 22314 h 615"/>
                <a:gd name="T8" fmla="*/ 37143 w 1198"/>
                <a:gd name="T9" fmla="*/ 14969 h 615"/>
                <a:gd name="T10" fmla="*/ 33215 w 1198"/>
                <a:gd name="T11" fmla="*/ 7347 h 615"/>
                <a:gd name="T12" fmla="*/ 50656 w 1198"/>
                <a:gd name="T13" fmla="*/ 6259 h 615"/>
                <a:gd name="T14" fmla="*/ 67219 w 1198"/>
                <a:gd name="T15" fmla="*/ 9936 h 615"/>
                <a:gd name="T16" fmla="*/ 67258 w 1198"/>
                <a:gd name="T17" fmla="*/ 9846 h 615"/>
                <a:gd name="T18" fmla="*/ 67446 w 1198"/>
                <a:gd name="T19" fmla="*/ 9936 h 615"/>
                <a:gd name="T20" fmla="*/ 69532 w 1198"/>
                <a:gd name="T21" fmla="*/ 4501 h 615"/>
                <a:gd name="T22" fmla="*/ 53055 w 1198"/>
                <a:gd name="T23" fmla="*/ 650 h 615"/>
                <a:gd name="T24" fmla="*/ 35505 w 1198"/>
                <a:gd name="T25" fmla="*/ 1036 h 615"/>
                <a:gd name="T26" fmla="*/ 20007 w 1198"/>
                <a:gd name="T27" fmla="*/ 5731 h 615"/>
                <a:gd name="T28" fmla="*/ 6850 w 1198"/>
                <a:gd name="T29" fmla="*/ 13819 h 615"/>
                <a:gd name="T30" fmla="*/ 0 w 1198"/>
                <a:gd name="T31" fmla="*/ 19794 h 615"/>
                <a:gd name="T32" fmla="*/ 4001 w 1198"/>
                <a:gd name="T33" fmla="*/ 23703 h 615"/>
                <a:gd name="T34" fmla="*/ 4123 w 1198"/>
                <a:gd name="T35" fmla="*/ 23833 h 615"/>
                <a:gd name="T36" fmla="*/ 9582 w 1198"/>
                <a:gd name="T37" fmla="*/ 19007 h 615"/>
                <a:gd name="T38" fmla="*/ 15732 w 1198"/>
                <a:gd name="T39" fmla="*/ 14644 h 615"/>
                <a:gd name="T40" fmla="*/ 20444 w 1198"/>
                <a:gd name="T41" fmla="*/ 11917 h 615"/>
                <a:gd name="T42" fmla="*/ 29379 w 1198"/>
                <a:gd name="T43" fmla="*/ 25911 h 615"/>
                <a:gd name="T44" fmla="*/ 33520 w 1198"/>
                <a:gd name="T45" fmla="*/ 31876 h 615"/>
                <a:gd name="T46" fmla="*/ 33520 w 1198"/>
                <a:gd name="T47" fmla="*/ 31876 h 615"/>
                <a:gd name="T48" fmla="*/ 37071 w 1198"/>
                <a:gd name="T49" fmla="*/ 35550 h 615"/>
                <a:gd name="T50" fmla="*/ 43109 w 1198"/>
                <a:gd name="T51" fmla="*/ 29239 h 615"/>
                <a:gd name="T52" fmla="*/ 43109 w 1198"/>
                <a:gd name="T53" fmla="*/ 29239 h 6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98"/>
                <a:gd name="T82" fmla="*/ 0 h 615"/>
                <a:gd name="T83" fmla="*/ 1198 w 1198"/>
                <a:gd name="T84" fmla="*/ 615 h 6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98" h="615">
                  <a:moveTo>
                    <a:pt x="743" y="506"/>
                  </a:moveTo>
                  <a:cubicBezTo>
                    <a:pt x="762" y="495"/>
                    <a:pt x="777" y="491"/>
                    <a:pt x="789" y="491"/>
                  </a:cubicBezTo>
                  <a:cubicBezTo>
                    <a:pt x="775" y="476"/>
                    <a:pt x="760" y="460"/>
                    <a:pt x="748" y="443"/>
                  </a:cubicBezTo>
                  <a:cubicBezTo>
                    <a:pt x="735" y="425"/>
                    <a:pt x="723" y="405"/>
                    <a:pt x="711" y="386"/>
                  </a:cubicBezTo>
                  <a:cubicBezTo>
                    <a:pt x="686" y="344"/>
                    <a:pt x="663" y="302"/>
                    <a:pt x="640" y="259"/>
                  </a:cubicBezTo>
                  <a:cubicBezTo>
                    <a:pt x="617" y="215"/>
                    <a:pt x="594" y="171"/>
                    <a:pt x="572" y="127"/>
                  </a:cubicBezTo>
                  <a:cubicBezTo>
                    <a:pt x="670" y="105"/>
                    <a:pt x="772" y="99"/>
                    <a:pt x="873" y="108"/>
                  </a:cubicBezTo>
                  <a:cubicBezTo>
                    <a:pt x="970" y="116"/>
                    <a:pt x="1067" y="137"/>
                    <a:pt x="1158" y="172"/>
                  </a:cubicBezTo>
                  <a:cubicBezTo>
                    <a:pt x="1159" y="170"/>
                    <a:pt x="1159" y="170"/>
                    <a:pt x="1159" y="170"/>
                  </a:cubicBezTo>
                  <a:cubicBezTo>
                    <a:pt x="1160" y="171"/>
                    <a:pt x="1161" y="171"/>
                    <a:pt x="1162" y="172"/>
                  </a:cubicBezTo>
                  <a:cubicBezTo>
                    <a:pt x="1198" y="78"/>
                    <a:pt x="1198" y="78"/>
                    <a:pt x="1198" y="78"/>
                  </a:cubicBezTo>
                  <a:cubicBezTo>
                    <a:pt x="1107" y="43"/>
                    <a:pt x="1011" y="22"/>
                    <a:pt x="914" y="11"/>
                  </a:cubicBezTo>
                  <a:cubicBezTo>
                    <a:pt x="814" y="0"/>
                    <a:pt x="712" y="2"/>
                    <a:pt x="612" y="18"/>
                  </a:cubicBezTo>
                  <a:cubicBezTo>
                    <a:pt x="520" y="33"/>
                    <a:pt x="430" y="60"/>
                    <a:pt x="345" y="99"/>
                  </a:cubicBezTo>
                  <a:cubicBezTo>
                    <a:pt x="264" y="136"/>
                    <a:pt x="188" y="184"/>
                    <a:pt x="118" y="239"/>
                  </a:cubicBezTo>
                  <a:cubicBezTo>
                    <a:pt x="77" y="271"/>
                    <a:pt x="36" y="305"/>
                    <a:pt x="0" y="342"/>
                  </a:cubicBezTo>
                  <a:cubicBezTo>
                    <a:pt x="69" y="410"/>
                    <a:pt x="69" y="410"/>
                    <a:pt x="69" y="410"/>
                  </a:cubicBezTo>
                  <a:cubicBezTo>
                    <a:pt x="71" y="412"/>
                    <a:pt x="71" y="412"/>
                    <a:pt x="71" y="412"/>
                  </a:cubicBezTo>
                  <a:cubicBezTo>
                    <a:pt x="100" y="382"/>
                    <a:pt x="133" y="355"/>
                    <a:pt x="165" y="329"/>
                  </a:cubicBezTo>
                  <a:cubicBezTo>
                    <a:pt x="199" y="302"/>
                    <a:pt x="234" y="276"/>
                    <a:pt x="271" y="253"/>
                  </a:cubicBezTo>
                  <a:cubicBezTo>
                    <a:pt x="297" y="236"/>
                    <a:pt x="324" y="220"/>
                    <a:pt x="352" y="206"/>
                  </a:cubicBezTo>
                  <a:cubicBezTo>
                    <a:pt x="402" y="288"/>
                    <a:pt x="453" y="369"/>
                    <a:pt x="506" y="448"/>
                  </a:cubicBezTo>
                  <a:cubicBezTo>
                    <a:pt x="529" y="483"/>
                    <a:pt x="551" y="518"/>
                    <a:pt x="578" y="551"/>
                  </a:cubicBezTo>
                  <a:cubicBezTo>
                    <a:pt x="578" y="551"/>
                    <a:pt x="578" y="551"/>
                    <a:pt x="578" y="551"/>
                  </a:cubicBezTo>
                  <a:cubicBezTo>
                    <a:pt x="596" y="574"/>
                    <a:pt x="618" y="595"/>
                    <a:pt x="639" y="615"/>
                  </a:cubicBezTo>
                  <a:cubicBezTo>
                    <a:pt x="658" y="555"/>
                    <a:pt x="715" y="521"/>
                    <a:pt x="743" y="506"/>
                  </a:cubicBezTo>
                  <a:cubicBezTo>
                    <a:pt x="762" y="495"/>
                    <a:pt x="715" y="521"/>
                    <a:pt x="743" y="506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9228" name="Freeform 64"/>
            <p:cNvSpPr>
              <a:spLocks noChangeArrowheads="1"/>
            </p:cNvSpPr>
            <p:nvPr/>
          </p:nvSpPr>
          <p:spPr bwMode="auto">
            <a:xfrm rot="766448">
              <a:off x="9826" y="4890"/>
              <a:ext cx="903" cy="876"/>
            </a:xfrm>
            <a:custGeom>
              <a:avLst/>
              <a:gdLst>
                <a:gd name="T0" fmla="*/ 8415 w 505"/>
                <a:gd name="T1" fmla="*/ 2154 h 490"/>
                <a:gd name="T2" fmla="*/ 4317 w 505"/>
                <a:gd name="T3" fmla="*/ 3983 h 490"/>
                <a:gd name="T4" fmla="*/ 1768 w 505"/>
                <a:gd name="T5" fmla="*/ 5097 h 490"/>
                <a:gd name="T6" fmla="*/ 0 w 505"/>
                <a:gd name="T7" fmla="*/ 5846 h 490"/>
                <a:gd name="T8" fmla="*/ 6008 w 505"/>
                <a:gd name="T9" fmla="*/ 11141 h 490"/>
                <a:gd name="T10" fmla="*/ 7546 w 505"/>
                <a:gd name="T11" fmla="*/ 19612 h 490"/>
                <a:gd name="T12" fmla="*/ 8703 w 505"/>
                <a:gd name="T13" fmla="*/ 20724 h 490"/>
                <a:gd name="T14" fmla="*/ 10990 w 505"/>
                <a:gd name="T15" fmla="*/ 22833 h 490"/>
                <a:gd name="T16" fmla="*/ 13035 w 505"/>
                <a:gd name="T17" fmla="*/ 24689 h 490"/>
                <a:gd name="T18" fmla="*/ 16306 w 505"/>
                <a:gd name="T19" fmla="*/ 27723 h 490"/>
                <a:gd name="T20" fmla="*/ 19651 w 505"/>
                <a:gd name="T21" fmla="*/ 28141 h 490"/>
                <a:gd name="T22" fmla="*/ 20572 w 505"/>
                <a:gd name="T23" fmla="*/ 27142 h 490"/>
                <a:gd name="T24" fmla="*/ 20690 w 505"/>
                <a:gd name="T25" fmla="*/ 25728 h 490"/>
                <a:gd name="T26" fmla="*/ 21109 w 505"/>
                <a:gd name="T27" fmla="*/ 25038 h 490"/>
                <a:gd name="T28" fmla="*/ 22387 w 505"/>
                <a:gd name="T29" fmla="*/ 24616 h 490"/>
                <a:gd name="T30" fmla="*/ 23567 w 505"/>
                <a:gd name="T31" fmla="*/ 23573 h 490"/>
                <a:gd name="T32" fmla="*/ 23596 w 505"/>
                <a:gd name="T33" fmla="*/ 22136 h 490"/>
                <a:gd name="T34" fmla="*/ 25838 w 505"/>
                <a:gd name="T35" fmla="*/ 20838 h 490"/>
                <a:gd name="T36" fmla="*/ 26630 w 505"/>
                <a:gd name="T37" fmla="*/ 19774 h 490"/>
                <a:gd name="T38" fmla="*/ 26704 w 505"/>
                <a:gd name="T39" fmla="*/ 18387 h 490"/>
                <a:gd name="T40" fmla="*/ 26995 w 505"/>
                <a:gd name="T41" fmla="*/ 17495 h 490"/>
                <a:gd name="T42" fmla="*/ 28045 w 505"/>
                <a:gd name="T43" fmla="*/ 17204 h 490"/>
                <a:gd name="T44" fmla="*/ 29227 w 505"/>
                <a:gd name="T45" fmla="*/ 14536 h 490"/>
                <a:gd name="T46" fmla="*/ 28277 w 505"/>
                <a:gd name="T47" fmla="*/ 12890 h 490"/>
                <a:gd name="T48" fmla="*/ 26180 w 505"/>
                <a:gd name="T49" fmla="*/ 10902 h 490"/>
                <a:gd name="T50" fmla="*/ 26763 w 505"/>
                <a:gd name="T51" fmla="*/ 8878 h 490"/>
                <a:gd name="T52" fmla="*/ 25007 w 505"/>
                <a:gd name="T53" fmla="*/ 6422 h 490"/>
                <a:gd name="T54" fmla="*/ 19457 w 505"/>
                <a:gd name="T55" fmla="*/ 3034 h 490"/>
                <a:gd name="T56" fmla="*/ 17717 w 505"/>
                <a:gd name="T57" fmla="*/ 2685 h 490"/>
                <a:gd name="T58" fmla="*/ 17717 w 505"/>
                <a:gd name="T59" fmla="*/ 2617 h 490"/>
                <a:gd name="T60" fmla="*/ 13854 w 505"/>
                <a:gd name="T61" fmla="*/ 3270 h 490"/>
                <a:gd name="T62" fmla="*/ 13152 w 505"/>
                <a:gd name="T63" fmla="*/ 2685 h 490"/>
                <a:gd name="T64" fmla="*/ 13152 w 505"/>
                <a:gd name="T65" fmla="*/ 2685 h 490"/>
                <a:gd name="T66" fmla="*/ 10069 w 505"/>
                <a:gd name="T67" fmla="*/ 0 h 490"/>
                <a:gd name="T68" fmla="*/ 8415 w 505"/>
                <a:gd name="T69" fmla="*/ 2154 h 4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490"/>
                <a:gd name="T107" fmla="*/ 505 w 505"/>
                <a:gd name="T108" fmla="*/ 490 h 4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490">
                  <a:moveTo>
                    <a:pt x="144" y="37"/>
                  </a:moveTo>
                  <a:cubicBezTo>
                    <a:pt x="74" y="68"/>
                    <a:pt x="74" y="68"/>
                    <a:pt x="74" y="68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4" y="131"/>
                    <a:pt x="69" y="161"/>
                    <a:pt x="103" y="191"/>
                  </a:cubicBezTo>
                  <a:cubicBezTo>
                    <a:pt x="81" y="238"/>
                    <a:pt x="88" y="299"/>
                    <a:pt x="129" y="336"/>
                  </a:cubicBezTo>
                  <a:cubicBezTo>
                    <a:pt x="149" y="355"/>
                    <a:pt x="149" y="355"/>
                    <a:pt x="149" y="355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223" y="423"/>
                    <a:pt x="223" y="423"/>
                    <a:pt x="223" y="423"/>
                  </a:cubicBezTo>
                  <a:cubicBezTo>
                    <a:pt x="279" y="475"/>
                    <a:pt x="279" y="475"/>
                    <a:pt x="279" y="475"/>
                  </a:cubicBezTo>
                  <a:cubicBezTo>
                    <a:pt x="294" y="489"/>
                    <a:pt x="319" y="490"/>
                    <a:pt x="336" y="482"/>
                  </a:cubicBezTo>
                  <a:cubicBezTo>
                    <a:pt x="344" y="478"/>
                    <a:pt x="350" y="473"/>
                    <a:pt x="352" y="465"/>
                  </a:cubicBezTo>
                  <a:cubicBezTo>
                    <a:pt x="354" y="457"/>
                    <a:pt x="353" y="449"/>
                    <a:pt x="354" y="441"/>
                  </a:cubicBezTo>
                  <a:cubicBezTo>
                    <a:pt x="354" y="435"/>
                    <a:pt x="355" y="431"/>
                    <a:pt x="361" y="429"/>
                  </a:cubicBezTo>
                  <a:cubicBezTo>
                    <a:pt x="368" y="426"/>
                    <a:pt x="375" y="425"/>
                    <a:pt x="383" y="422"/>
                  </a:cubicBezTo>
                  <a:cubicBezTo>
                    <a:pt x="391" y="419"/>
                    <a:pt x="400" y="413"/>
                    <a:pt x="403" y="404"/>
                  </a:cubicBezTo>
                  <a:cubicBezTo>
                    <a:pt x="406" y="396"/>
                    <a:pt x="404" y="387"/>
                    <a:pt x="404" y="379"/>
                  </a:cubicBezTo>
                  <a:cubicBezTo>
                    <a:pt x="406" y="359"/>
                    <a:pt x="428" y="363"/>
                    <a:pt x="442" y="357"/>
                  </a:cubicBezTo>
                  <a:cubicBezTo>
                    <a:pt x="450" y="353"/>
                    <a:pt x="454" y="347"/>
                    <a:pt x="456" y="339"/>
                  </a:cubicBezTo>
                  <a:cubicBezTo>
                    <a:pt x="458" y="331"/>
                    <a:pt x="457" y="323"/>
                    <a:pt x="457" y="315"/>
                  </a:cubicBezTo>
                  <a:cubicBezTo>
                    <a:pt x="458" y="310"/>
                    <a:pt x="457" y="303"/>
                    <a:pt x="462" y="300"/>
                  </a:cubicBezTo>
                  <a:cubicBezTo>
                    <a:pt x="467" y="296"/>
                    <a:pt x="474" y="297"/>
                    <a:pt x="480" y="295"/>
                  </a:cubicBezTo>
                  <a:cubicBezTo>
                    <a:pt x="498" y="287"/>
                    <a:pt x="505" y="268"/>
                    <a:pt x="500" y="249"/>
                  </a:cubicBezTo>
                  <a:cubicBezTo>
                    <a:pt x="498" y="239"/>
                    <a:pt x="492" y="228"/>
                    <a:pt x="484" y="221"/>
                  </a:cubicBezTo>
                  <a:cubicBezTo>
                    <a:pt x="448" y="187"/>
                    <a:pt x="448" y="187"/>
                    <a:pt x="448" y="187"/>
                  </a:cubicBezTo>
                  <a:cubicBezTo>
                    <a:pt x="466" y="185"/>
                    <a:pt x="463" y="164"/>
                    <a:pt x="458" y="152"/>
                  </a:cubicBezTo>
                  <a:cubicBezTo>
                    <a:pt x="451" y="136"/>
                    <a:pt x="440" y="122"/>
                    <a:pt x="428" y="110"/>
                  </a:cubicBezTo>
                  <a:cubicBezTo>
                    <a:pt x="402" y="82"/>
                    <a:pt x="369" y="62"/>
                    <a:pt x="333" y="52"/>
                  </a:cubicBezTo>
                  <a:cubicBezTo>
                    <a:pt x="323" y="49"/>
                    <a:pt x="313" y="47"/>
                    <a:pt x="303" y="46"/>
                  </a:cubicBezTo>
                  <a:cubicBezTo>
                    <a:pt x="303" y="46"/>
                    <a:pt x="303" y="45"/>
                    <a:pt x="303" y="45"/>
                  </a:cubicBezTo>
                  <a:cubicBezTo>
                    <a:pt x="282" y="44"/>
                    <a:pt x="259" y="47"/>
                    <a:pt x="237" y="56"/>
                  </a:cubicBezTo>
                  <a:cubicBezTo>
                    <a:pt x="237" y="56"/>
                    <a:pt x="232" y="53"/>
                    <a:pt x="225" y="46"/>
                  </a:cubicBezTo>
                  <a:cubicBezTo>
                    <a:pt x="225" y="46"/>
                    <a:pt x="225" y="46"/>
                    <a:pt x="225" y="46"/>
                  </a:cubicBezTo>
                  <a:cubicBezTo>
                    <a:pt x="213" y="36"/>
                    <a:pt x="195" y="20"/>
                    <a:pt x="172" y="0"/>
                  </a:cubicBezTo>
                  <a:cubicBezTo>
                    <a:pt x="168" y="16"/>
                    <a:pt x="158" y="31"/>
                    <a:pt x="144" y="37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9229" name="Freeform 65"/>
            <p:cNvSpPr>
              <a:spLocks noChangeArrowheads="1"/>
            </p:cNvSpPr>
            <p:nvPr/>
          </p:nvSpPr>
          <p:spPr bwMode="auto">
            <a:xfrm rot="766448">
              <a:off x="7774" y="3864"/>
              <a:ext cx="1044" cy="2115"/>
            </a:xfrm>
            <a:custGeom>
              <a:avLst/>
              <a:gdLst>
                <a:gd name="T0" fmla="*/ 30635 w 585"/>
                <a:gd name="T1" fmla="*/ 26846 h 1183"/>
                <a:gd name="T2" fmla="*/ 30715 w 585"/>
                <a:gd name="T3" fmla="*/ 23580 h 1183"/>
                <a:gd name="T4" fmla="*/ 24549 w 585"/>
                <a:gd name="T5" fmla="*/ 25625 h 1183"/>
                <a:gd name="T6" fmla="*/ 18226 w 585"/>
                <a:gd name="T7" fmla="*/ 26521 h 1183"/>
                <a:gd name="T8" fmla="*/ 6969 w 585"/>
                <a:gd name="T9" fmla="*/ 27431 h 1183"/>
                <a:gd name="T10" fmla="*/ 12221 w 585"/>
                <a:gd name="T11" fmla="*/ 11852 h 1183"/>
                <a:gd name="T12" fmla="*/ 17466 w 585"/>
                <a:gd name="T13" fmla="*/ 3488 h 1183"/>
                <a:gd name="T14" fmla="*/ 12924 w 585"/>
                <a:gd name="T15" fmla="*/ 0 h 1183"/>
                <a:gd name="T16" fmla="*/ 4940 w 585"/>
                <a:gd name="T17" fmla="*/ 13940 h 1183"/>
                <a:gd name="T18" fmla="*/ 673 w 585"/>
                <a:gd name="T19" fmla="*/ 30304 h 1183"/>
                <a:gd name="T20" fmla="*/ 1153 w 585"/>
                <a:gd name="T21" fmla="*/ 48332 h 1183"/>
                <a:gd name="T22" fmla="*/ 6100 w 585"/>
                <a:gd name="T23" fmla="*/ 64333 h 1183"/>
                <a:gd name="T24" fmla="*/ 8598 w 585"/>
                <a:gd name="T25" fmla="*/ 69066 h 1183"/>
                <a:gd name="T26" fmla="*/ 13538 w 585"/>
                <a:gd name="T27" fmla="*/ 66100 h 1183"/>
                <a:gd name="T28" fmla="*/ 7497 w 585"/>
                <a:gd name="T29" fmla="*/ 50613 h 1183"/>
                <a:gd name="T30" fmla="*/ 6100 w 585"/>
                <a:gd name="T31" fmla="*/ 40823 h 1183"/>
                <a:gd name="T32" fmla="*/ 21979 w 585"/>
                <a:gd name="T33" fmla="*/ 38254 h 1183"/>
                <a:gd name="T34" fmla="*/ 27173 w 585"/>
                <a:gd name="T35" fmla="*/ 37006 h 1183"/>
                <a:gd name="T36" fmla="*/ 33561 w 585"/>
                <a:gd name="T37" fmla="*/ 34562 h 1183"/>
                <a:gd name="T38" fmla="*/ 33727 w 585"/>
                <a:gd name="T39" fmla="*/ 34521 h 1183"/>
                <a:gd name="T40" fmla="*/ 30635 w 585"/>
                <a:gd name="T41" fmla="*/ 26846 h 1183"/>
                <a:gd name="T42" fmla="*/ 30635 w 585"/>
                <a:gd name="T43" fmla="*/ 26846 h 11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85"/>
                <a:gd name="T67" fmla="*/ 0 h 1183"/>
                <a:gd name="T68" fmla="*/ 585 w 585"/>
                <a:gd name="T69" fmla="*/ 1183 h 118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85" h="1183">
                  <a:moveTo>
                    <a:pt x="531" y="460"/>
                  </a:moveTo>
                  <a:cubicBezTo>
                    <a:pt x="528" y="434"/>
                    <a:pt x="529" y="416"/>
                    <a:pt x="533" y="404"/>
                  </a:cubicBezTo>
                  <a:cubicBezTo>
                    <a:pt x="498" y="418"/>
                    <a:pt x="463" y="432"/>
                    <a:pt x="426" y="439"/>
                  </a:cubicBezTo>
                  <a:cubicBezTo>
                    <a:pt x="389" y="446"/>
                    <a:pt x="353" y="450"/>
                    <a:pt x="316" y="454"/>
                  </a:cubicBezTo>
                  <a:cubicBezTo>
                    <a:pt x="251" y="461"/>
                    <a:pt x="186" y="466"/>
                    <a:pt x="121" y="470"/>
                  </a:cubicBezTo>
                  <a:cubicBezTo>
                    <a:pt x="138" y="377"/>
                    <a:pt x="169" y="287"/>
                    <a:pt x="212" y="203"/>
                  </a:cubicBezTo>
                  <a:cubicBezTo>
                    <a:pt x="238" y="153"/>
                    <a:pt x="269" y="105"/>
                    <a:pt x="303" y="6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168" y="73"/>
                    <a:pt x="121" y="153"/>
                    <a:pt x="86" y="239"/>
                  </a:cubicBezTo>
                  <a:cubicBezTo>
                    <a:pt x="49" y="328"/>
                    <a:pt x="24" y="423"/>
                    <a:pt x="12" y="519"/>
                  </a:cubicBezTo>
                  <a:cubicBezTo>
                    <a:pt x="0" y="622"/>
                    <a:pt x="3" y="726"/>
                    <a:pt x="20" y="828"/>
                  </a:cubicBezTo>
                  <a:cubicBezTo>
                    <a:pt x="36" y="923"/>
                    <a:pt x="65" y="1015"/>
                    <a:pt x="106" y="1102"/>
                  </a:cubicBezTo>
                  <a:cubicBezTo>
                    <a:pt x="119" y="1130"/>
                    <a:pt x="134" y="1156"/>
                    <a:pt x="149" y="1183"/>
                  </a:cubicBezTo>
                  <a:cubicBezTo>
                    <a:pt x="235" y="1132"/>
                    <a:pt x="235" y="1132"/>
                    <a:pt x="235" y="1132"/>
                  </a:cubicBezTo>
                  <a:cubicBezTo>
                    <a:pt x="187" y="1050"/>
                    <a:pt x="152" y="960"/>
                    <a:pt x="130" y="867"/>
                  </a:cubicBezTo>
                  <a:cubicBezTo>
                    <a:pt x="117" y="812"/>
                    <a:pt x="109" y="756"/>
                    <a:pt x="106" y="699"/>
                  </a:cubicBezTo>
                  <a:cubicBezTo>
                    <a:pt x="198" y="686"/>
                    <a:pt x="290" y="672"/>
                    <a:pt x="381" y="655"/>
                  </a:cubicBezTo>
                  <a:cubicBezTo>
                    <a:pt x="411" y="649"/>
                    <a:pt x="442" y="643"/>
                    <a:pt x="471" y="634"/>
                  </a:cubicBezTo>
                  <a:cubicBezTo>
                    <a:pt x="509" y="624"/>
                    <a:pt x="546" y="607"/>
                    <a:pt x="582" y="592"/>
                  </a:cubicBezTo>
                  <a:cubicBezTo>
                    <a:pt x="583" y="592"/>
                    <a:pt x="584" y="591"/>
                    <a:pt x="585" y="591"/>
                  </a:cubicBezTo>
                  <a:cubicBezTo>
                    <a:pt x="548" y="565"/>
                    <a:pt x="540" y="532"/>
                    <a:pt x="531" y="460"/>
                  </a:cubicBezTo>
                  <a:cubicBezTo>
                    <a:pt x="528" y="434"/>
                    <a:pt x="540" y="532"/>
                    <a:pt x="531" y="46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9230" name="Freeform 66"/>
            <p:cNvSpPr>
              <a:spLocks noChangeArrowheads="1"/>
            </p:cNvSpPr>
            <p:nvPr/>
          </p:nvSpPr>
          <p:spPr bwMode="auto">
            <a:xfrm rot="766448">
              <a:off x="9428" y="4318"/>
              <a:ext cx="842" cy="714"/>
            </a:xfrm>
            <a:custGeom>
              <a:avLst/>
              <a:gdLst>
                <a:gd name="T0" fmla="*/ 1167 w 471"/>
                <a:gd name="T1" fmla="*/ 16982 h 400"/>
                <a:gd name="T2" fmla="*/ 1335 w 471"/>
                <a:gd name="T3" fmla="*/ 19694 h 400"/>
                <a:gd name="T4" fmla="*/ 1502 w 471"/>
                <a:gd name="T5" fmla="*/ 22163 h 400"/>
                <a:gd name="T6" fmla="*/ 6468 w 471"/>
                <a:gd name="T7" fmla="*/ 19853 h 400"/>
                <a:gd name="T8" fmla="*/ 14832 w 471"/>
                <a:gd name="T9" fmla="*/ 21838 h 400"/>
                <a:gd name="T10" fmla="*/ 17333 w 471"/>
                <a:gd name="T11" fmla="*/ 20679 h 400"/>
                <a:gd name="T12" fmla="*/ 19098 w 471"/>
                <a:gd name="T13" fmla="*/ 19940 h 400"/>
                <a:gd name="T14" fmla="*/ 21629 w 471"/>
                <a:gd name="T15" fmla="*/ 18830 h 400"/>
                <a:gd name="T16" fmla="*/ 25727 w 471"/>
                <a:gd name="T17" fmla="*/ 17056 h 400"/>
                <a:gd name="T18" fmla="*/ 27423 w 471"/>
                <a:gd name="T19" fmla="*/ 14100 h 400"/>
                <a:gd name="T20" fmla="*/ 26801 w 471"/>
                <a:gd name="T21" fmla="*/ 12866 h 400"/>
                <a:gd name="T22" fmla="*/ 25618 w 471"/>
                <a:gd name="T23" fmla="*/ 12286 h 400"/>
                <a:gd name="T24" fmla="*/ 25146 w 471"/>
                <a:gd name="T25" fmla="*/ 11613 h 400"/>
                <a:gd name="T26" fmla="*/ 25326 w 471"/>
                <a:gd name="T27" fmla="*/ 9932 h 400"/>
                <a:gd name="T28" fmla="*/ 24574 w 471"/>
                <a:gd name="T29" fmla="*/ 8663 h 400"/>
                <a:gd name="T30" fmla="*/ 23406 w 471"/>
                <a:gd name="T31" fmla="*/ 8150 h 400"/>
                <a:gd name="T32" fmla="*/ 23174 w 471"/>
                <a:gd name="T33" fmla="*/ 5521 h 400"/>
                <a:gd name="T34" fmla="*/ 21252 w 471"/>
                <a:gd name="T35" fmla="*/ 3877 h 400"/>
                <a:gd name="T36" fmla="*/ 20600 w 471"/>
                <a:gd name="T37" fmla="*/ 3297 h 400"/>
                <a:gd name="T38" fmla="*/ 20721 w 471"/>
                <a:gd name="T39" fmla="*/ 2304 h 400"/>
                <a:gd name="T40" fmla="*/ 19126 w 471"/>
                <a:gd name="T41" fmla="*/ 211 h 400"/>
                <a:gd name="T42" fmla="*/ 16870 w 471"/>
                <a:gd name="T43" fmla="*/ 296 h 400"/>
                <a:gd name="T44" fmla="*/ 13352 w 471"/>
                <a:gd name="T45" fmla="*/ 1847 h 400"/>
                <a:gd name="T46" fmla="*/ 12070 w 471"/>
                <a:gd name="T47" fmla="*/ 296 h 400"/>
                <a:gd name="T48" fmla="*/ 8740 w 471"/>
                <a:gd name="T49" fmla="*/ 1108 h 400"/>
                <a:gd name="T50" fmla="*/ 4525 w 471"/>
                <a:gd name="T51" fmla="*/ 4273 h 400"/>
                <a:gd name="T52" fmla="*/ 2358 w 471"/>
                <a:gd name="T53" fmla="*/ 9644 h 400"/>
                <a:gd name="T54" fmla="*/ 0 w 471"/>
                <a:gd name="T55" fmla="*/ 10801 h 400"/>
                <a:gd name="T56" fmla="*/ 880 w 471"/>
                <a:gd name="T57" fmla="*/ 12579 h 400"/>
                <a:gd name="T58" fmla="*/ 1167 w 471"/>
                <a:gd name="T59" fmla="*/ 16982 h 4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71"/>
                <a:gd name="T91" fmla="*/ 0 h 400"/>
                <a:gd name="T92" fmla="*/ 471 w 471"/>
                <a:gd name="T93" fmla="*/ 400 h 4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71" h="400">
                  <a:moveTo>
                    <a:pt x="20" y="294"/>
                  </a:moveTo>
                  <a:cubicBezTo>
                    <a:pt x="23" y="341"/>
                    <a:pt x="23" y="341"/>
                    <a:pt x="23" y="341"/>
                  </a:cubicBezTo>
                  <a:cubicBezTo>
                    <a:pt x="26" y="384"/>
                    <a:pt x="26" y="384"/>
                    <a:pt x="26" y="384"/>
                  </a:cubicBezTo>
                  <a:cubicBezTo>
                    <a:pt x="77" y="360"/>
                    <a:pt x="111" y="344"/>
                    <a:pt x="111" y="344"/>
                  </a:cubicBezTo>
                  <a:cubicBezTo>
                    <a:pt x="145" y="382"/>
                    <a:pt x="203" y="400"/>
                    <a:pt x="254" y="378"/>
                  </a:cubicBezTo>
                  <a:cubicBezTo>
                    <a:pt x="297" y="358"/>
                    <a:pt x="297" y="358"/>
                    <a:pt x="297" y="358"/>
                  </a:cubicBezTo>
                  <a:cubicBezTo>
                    <a:pt x="327" y="345"/>
                    <a:pt x="327" y="345"/>
                    <a:pt x="327" y="345"/>
                  </a:cubicBezTo>
                  <a:cubicBezTo>
                    <a:pt x="371" y="326"/>
                    <a:pt x="371" y="326"/>
                    <a:pt x="371" y="326"/>
                  </a:cubicBezTo>
                  <a:cubicBezTo>
                    <a:pt x="441" y="295"/>
                    <a:pt x="441" y="295"/>
                    <a:pt x="441" y="295"/>
                  </a:cubicBezTo>
                  <a:cubicBezTo>
                    <a:pt x="460" y="287"/>
                    <a:pt x="471" y="264"/>
                    <a:pt x="470" y="244"/>
                  </a:cubicBezTo>
                  <a:cubicBezTo>
                    <a:pt x="470" y="235"/>
                    <a:pt x="467" y="228"/>
                    <a:pt x="459" y="223"/>
                  </a:cubicBezTo>
                  <a:cubicBezTo>
                    <a:pt x="453" y="219"/>
                    <a:pt x="446" y="216"/>
                    <a:pt x="439" y="213"/>
                  </a:cubicBezTo>
                  <a:cubicBezTo>
                    <a:pt x="434" y="210"/>
                    <a:pt x="431" y="208"/>
                    <a:pt x="431" y="201"/>
                  </a:cubicBezTo>
                  <a:cubicBezTo>
                    <a:pt x="432" y="191"/>
                    <a:pt x="435" y="182"/>
                    <a:pt x="434" y="172"/>
                  </a:cubicBezTo>
                  <a:cubicBezTo>
                    <a:pt x="433" y="163"/>
                    <a:pt x="429" y="155"/>
                    <a:pt x="421" y="150"/>
                  </a:cubicBezTo>
                  <a:cubicBezTo>
                    <a:pt x="414" y="146"/>
                    <a:pt x="407" y="144"/>
                    <a:pt x="401" y="141"/>
                  </a:cubicBezTo>
                  <a:cubicBezTo>
                    <a:pt x="385" y="131"/>
                    <a:pt x="399" y="110"/>
                    <a:pt x="397" y="96"/>
                  </a:cubicBezTo>
                  <a:cubicBezTo>
                    <a:pt x="395" y="79"/>
                    <a:pt x="378" y="74"/>
                    <a:pt x="364" y="67"/>
                  </a:cubicBezTo>
                  <a:cubicBezTo>
                    <a:pt x="360" y="65"/>
                    <a:pt x="354" y="63"/>
                    <a:pt x="353" y="57"/>
                  </a:cubicBezTo>
                  <a:cubicBezTo>
                    <a:pt x="352" y="52"/>
                    <a:pt x="355" y="46"/>
                    <a:pt x="355" y="40"/>
                  </a:cubicBezTo>
                  <a:cubicBezTo>
                    <a:pt x="356" y="22"/>
                    <a:pt x="344" y="8"/>
                    <a:pt x="328" y="4"/>
                  </a:cubicBezTo>
                  <a:cubicBezTo>
                    <a:pt x="316" y="0"/>
                    <a:pt x="301" y="0"/>
                    <a:pt x="289" y="5"/>
                  </a:cubicBezTo>
                  <a:cubicBezTo>
                    <a:pt x="229" y="32"/>
                    <a:pt x="229" y="32"/>
                    <a:pt x="229" y="32"/>
                  </a:cubicBezTo>
                  <a:cubicBezTo>
                    <a:pt x="233" y="18"/>
                    <a:pt x="219" y="7"/>
                    <a:pt x="207" y="5"/>
                  </a:cubicBezTo>
                  <a:cubicBezTo>
                    <a:pt x="187" y="1"/>
                    <a:pt x="167" y="10"/>
                    <a:pt x="150" y="19"/>
                  </a:cubicBezTo>
                  <a:cubicBezTo>
                    <a:pt x="124" y="34"/>
                    <a:pt x="98" y="51"/>
                    <a:pt x="78" y="74"/>
                  </a:cubicBezTo>
                  <a:cubicBezTo>
                    <a:pt x="55" y="100"/>
                    <a:pt x="41" y="133"/>
                    <a:pt x="40" y="167"/>
                  </a:cubicBezTo>
                  <a:cubicBezTo>
                    <a:pt x="40" y="167"/>
                    <a:pt x="25" y="175"/>
                    <a:pt x="0" y="187"/>
                  </a:cubicBezTo>
                  <a:cubicBezTo>
                    <a:pt x="8" y="195"/>
                    <a:pt x="14" y="207"/>
                    <a:pt x="15" y="218"/>
                  </a:cubicBezTo>
                  <a:lnTo>
                    <a:pt x="20" y="294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9231" name="Freeform 67"/>
            <p:cNvSpPr>
              <a:spLocks noChangeArrowheads="1"/>
            </p:cNvSpPr>
            <p:nvPr/>
          </p:nvSpPr>
          <p:spPr bwMode="auto">
            <a:xfrm rot="766448">
              <a:off x="8744" y="5932"/>
              <a:ext cx="9" cy="11"/>
            </a:xfrm>
            <a:custGeom>
              <a:avLst/>
              <a:gdLst>
                <a:gd name="T0" fmla="*/ 304 w 5"/>
                <a:gd name="T1" fmla="*/ 81 h 6"/>
                <a:gd name="T2" fmla="*/ 0 w 5"/>
                <a:gd name="T3" fmla="*/ 0 h 6"/>
                <a:gd name="T4" fmla="*/ 0 w 5"/>
                <a:gd name="T5" fmla="*/ 420 h 6"/>
                <a:gd name="T6" fmla="*/ 304 w 5"/>
                <a:gd name="T7" fmla="*/ 8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6"/>
                <a:gd name="T14" fmla="*/ 5 w 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6">
                  <a:moveTo>
                    <a:pt x="5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2" y="4"/>
                    <a:pt x="3" y="2"/>
                    <a:pt x="5" y="1"/>
                  </a:cubicBezTo>
                  <a:close/>
                </a:path>
              </a:pathLst>
            </a:custGeom>
            <a:solidFill>
              <a:srgbClr val="FDB83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9232" name="Freeform 68"/>
            <p:cNvSpPr>
              <a:spLocks noChangeArrowheads="1"/>
            </p:cNvSpPr>
            <p:nvPr/>
          </p:nvSpPr>
          <p:spPr bwMode="auto">
            <a:xfrm rot="766448">
              <a:off x="8730" y="4455"/>
              <a:ext cx="676" cy="979"/>
            </a:xfrm>
            <a:custGeom>
              <a:avLst/>
              <a:gdLst>
                <a:gd name="T0" fmla="*/ 8631 w 379"/>
                <a:gd name="T1" fmla="*/ 30499 h 548"/>
                <a:gd name="T2" fmla="*/ 12976 w 379"/>
                <a:gd name="T3" fmla="*/ 31137 h 548"/>
                <a:gd name="T4" fmla="*/ 15691 w 379"/>
                <a:gd name="T5" fmla="*/ 31535 h 548"/>
                <a:gd name="T6" fmla="*/ 17742 w 379"/>
                <a:gd name="T7" fmla="*/ 31834 h 548"/>
                <a:gd name="T8" fmla="*/ 16880 w 379"/>
                <a:gd name="T9" fmla="*/ 21706 h 548"/>
                <a:gd name="T10" fmla="*/ 21541 w 379"/>
                <a:gd name="T11" fmla="*/ 14624 h 548"/>
                <a:gd name="T12" fmla="*/ 21404 w 379"/>
                <a:gd name="T13" fmla="*/ 12405 h 548"/>
                <a:gd name="T14" fmla="*/ 21245 w 379"/>
                <a:gd name="T15" fmla="*/ 9922 h 548"/>
                <a:gd name="T16" fmla="*/ 21079 w 379"/>
                <a:gd name="T17" fmla="*/ 7223 h 548"/>
                <a:gd name="T18" fmla="*/ 20797 w 379"/>
                <a:gd name="T19" fmla="*/ 2799 h 548"/>
                <a:gd name="T20" fmla="*/ 18480 w 379"/>
                <a:gd name="T21" fmla="*/ 130 h 548"/>
                <a:gd name="T22" fmla="*/ 17168 w 379"/>
                <a:gd name="T23" fmla="*/ 414 h 548"/>
                <a:gd name="T24" fmla="*/ 16197 w 379"/>
                <a:gd name="T25" fmla="*/ 1322 h 548"/>
                <a:gd name="T26" fmla="*/ 15395 w 379"/>
                <a:gd name="T27" fmla="*/ 1322 h 548"/>
                <a:gd name="T28" fmla="*/ 14208 w 379"/>
                <a:gd name="T29" fmla="*/ 740 h 548"/>
                <a:gd name="T30" fmla="*/ 12744 w 379"/>
                <a:gd name="T31" fmla="*/ 815 h 548"/>
                <a:gd name="T32" fmla="*/ 11818 w 379"/>
                <a:gd name="T33" fmla="*/ 1749 h 548"/>
                <a:gd name="T34" fmla="*/ 10798 w 379"/>
                <a:gd name="T35" fmla="*/ 2058 h 548"/>
                <a:gd name="T36" fmla="*/ 9748 w 379"/>
                <a:gd name="T37" fmla="*/ 1408 h 548"/>
                <a:gd name="T38" fmla="*/ 8380 w 379"/>
                <a:gd name="T39" fmla="*/ 1161 h 548"/>
                <a:gd name="T40" fmla="*/ 7349 w 379"/>
                <a:gd name="T41" fmla="*/ 2058 h 548"/>
                <a:gd name="T42" fmla="*/ 6446 w 379"/>
                <a:gd name="T43" fmla="*/ 2799 h 548"/>
                <a:gd name="T44" fmla="*/ 5720 w 379"/>
                <a:gd name="T45" fmla="*/ 2565 h 548"/>
                <a:gd name="T46" fmla="*/ 3207 w 379"/>
                <a:gd name="T47" fmla="*/ 2658 h 548"/>
                <a:gd name="T48" fmla="*/ 2185 w 379"/>
                <a:gd name="T49" fmla="*/ 5247 h 548"/>
                <a:gd name="T50" fmla="*/ 2419 w 379"/>
                <a:gd name="T51" fmla="*/ 8586 h 548"/>
                <a:gd name="T52" fmla="*/ 1152 w 379"/>
                <a:gd name="T53" fmla="*/ 8648 h 548"/>
                <a:gd name="T54" fmla="*/ 66 w 379"/>
                <a:gd name="T55" fmla="*/ 10992 h 548"/>
                <a:gd name="T56" fmla="*/ 375 w 379"/>
                <a:gd name="T57" fmla="*/ 14762 h 548"/>
                <a:gd name="T58" fmla="*/ 1035 w 379"/>
                <a:gd name="T59" fmla="*/ 17652 h 548"/>
                <a:gd name="T60" fmla="*/ 2469 w 379"/>
                <a:gd name="T61" fmla="*/ 20014 h 548"/>
                <a:gd name="T62" fmla="*/ 5964 w 379"/>
                <a:gd name="T63" fmla="*/ 22072 h 548"/>
                <a:gd name="T64" fmla="*/ 6771 w 379"/>
                <a:gd name="T65" fmla="*/ 30885 h 548"/>
                <a:gd name="T66" fmla="*/ 8631 w 379"/>
                <a:gd name="T67" fmla="*/ 30499 h 5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9"/>
                <a:gd name="T103" fmla="*/ 0 h 548"/>
                <a:gd name="T104" fmla="*/ 379 w 379"/>
                <a:gd name="T105" fmla="*/ 548 h 5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9" h="548">
                  <a:moveTo>
                    <a:pt x="150" y="525"/>
                  </a:moveTo>
                  <a:cubicBezTo>
                    <a:pt x="226" y="536"/>
                    <a:pt x="226" y="536"/>
                    <a:pt x="226" y="536"/>
                  </a:cubicBezTo>
                  <a:cubicBezTo>
                    <a:pt x="273" y="543"/>
                    <a:pt x="273" y="543"/>
                    <a:pt x="273" y="543"/>
                  </a:cubicBezTo>
                  <a:cubicBezTo>
                    <a:pt x="309" y="548"/>
                    <a:pt x="309" y="548"/>
                    <a:pt x="309" y="548"/>
                  </a:cubicBezTo>
                  <a:cubicBezTo>
                    <a:pt x="301" y="451"/>
                    <a:pt x="294" y="374"/>
                    <a:pt x="294" y="374"/>
                  </a:cubicBezTo>
                  <a:cubicBezTo>
                    <a:pt x="342" y="355"/>
                    <a:pt x="379" y="307"/>
                    <a:pt x="375" y="252"/>
                  </a:cubicBezTo>
                  <a:cubicBezTo>
                    <a:pt x="373" y="214"/>
                    <a:pt x="373" y="214"/>
                    <a:pt x="373" y="214"/>
                  </a:cubicBezTo>
                  <a:cubicBezTo>
                    <a:pt x="370" y="171"/>
                    <a:pt x="370" y="171"/>
                    <a:pt x="370" y="171"/>
                  </a:cubicBezTo>
                  <a:cubicBezTo>
                    <a:pt x="367" y="124"/>
                    <a:pt x="367" y="124"/>
                    <a:pt x="367" y="124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361" y="26"/>
                    <a:pt x="342" y="7"/>
                    <a:pt x="322" y="2"/>
                  </a:cubicBezTo>
                  <a:cubicBezTo>
                    <a:pt x="313" y="0"/>
                    <a:pt x="306" y="1"/>
                    <a:pt x="299" y="7"/>
                  </a:cubicBezTo>
                  <a:cubicBezTo>
                    <a:pt x="293" y="12"/>
                    <a:pt x="288" y="18"/>
                    <a:pt x="282" y="23"/>
                  </a:cubicBezTo>
                  <a:cubicBezTo>
                    <a:pt x="277" y="27"/>
                    <a:pt x="274" y="26"/>
                    <a:pt x="268" y="23"/>
                  </a:cubicBezTo>
                  <a:cubicBezTo>
                    <a:pt x="261" y="19"/>
                    <a:pt x="254" y="15"/>
                    <a:pt x="247" y="13"/>
                  </a:cubicBezTo>
                  <a:cubicBezTo>
                    <a:pt x="238" y="10"/>
                    <a:pt x="229" y="10"/>
                    <a:pt x="222" y="14"/>
                  </a:cubicBezTo>
                  <a:cubicBezTo>
                    <a:pt x="215" y="19"/>
                    <a:pt x="211" y="25"/>
                    <a:pt x="206" y="30"/>
                  </a:cubicBezTo>
                  <a:cubicBezTo>
                    <a:pt x="201" y="35"/>
                    <a:pt x="195" y="37"/>
                    <a:pt x="188" y="35"/>
                  </a:cubicBezTo>
                  <a:cubicBezTo>
                    <a:pt x="181" y="33"/>
                    <a:pt x="176" y="28"/>
                    <a:pt x="170" y="24"/>
                  </a:cubicBezTo>
                  <a:cubicBezTo>
                    <a:pt x="163" y="20"/>
                    <a:pt x="154" y="18"/>
                    <a:pt x="146" y="20"/>
                  </a:cubicBezTo>
                  <a:cubicBezTo>
                    <a:pt x="139" y="23"/>
                    <a:pt x="133" y="30"/>
                    <a:pt x="128" y="35"/>
                  </a:cubicBezTo>
                  <a:cubicBezTo>
                    <a:pt x="123" y="39"/>
                    <a:pt x="118" y="46"/>
                    <a:pt x="112" y="48"/>
                  </a:cubicBezTo>
                  <a:cubicBezTo>
                    <a:pt x="108" y="50"/>
                    <a:pt x="103" y="46"/>
                    <a:pt x="100" y="44"/>
                  </a:cubicBezTo>
                  <a:cubicBezTo>
                    <a:pt x="86" y="35"/>
                    <a:pt x="69" y="35"/>
                    <a:pt x="56" y="46"/>
                  </a:cubicBezTo>
                  <a:cubicBezTo>
                    <a:pt x="45" y="56"/>
                    <a:pt x="37" y="74"/>
                    <a:pt x="38" y="90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35" y="146"/>
                    <a:pt x="27" y="146"/>
                    <a:pt x="20" y="149"/>
                  </a:cubicBezTo>
                  <a:cubicBezTo>
                    <a:pt x="6" y="156"/>
                    <a:pt x="2" y="174"/>
                    <a:pt x="1" y="189"/>
                  </a:cubicBezTo>
                  <a:cubicBezTo>
                    <a:pt x="0" y="210"/>
                    <a:pt x="3" y="232"/>
                    <a:pt x="7" y="254"/>
                  </a:cubicBezTo>
                  <a:cubicBezTo>
                    <a:pt x="9" y="271"/>
                    <a:pt x="12" y="288"/>
                    <a:pt x="18" y="304"/>
                  </a:cubicBezTo>
                  <a:cubicBezTo>
                    <a:pt x="23" y="319"/>
                    <a:pt x="31" y="334"/>
                    <a:pt x="43" y="345"/>
                  </a:cubicBezTo>
                  <a:cubicBezTo>
                    <a:pt x="60" y="361"/>
                    <a:pt x="83" y="371"/>
                    <a:pt x="104" y="380"/>
                  </a:cubicBezTo>
                  <a:cubicBezTo>
                    <a:pt x="104" y="380"/>
                    <a:pt x="111" y="446"/>
                    <a:pt x="118" y="532"/>
                  </a:cubicBezTo>
                  <a:cubicBezTo>
                    <a:pt x="128" y="526"/>
                    <a:pt x="140" y="523"/>
                    <a:pt x="150" y="525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9233" name="Freeform 69"/>
            <p:cNvSpPr>
              <a:spLocks noChangeArrowheads="1"/>
            </p:cNvSpPr>
            <p:nvPr/>
          </p:nvSpPr>
          <p:spPr bwMode="auto">
            <a:xfrm rot="766448">
              <a:off x="7774" y="5995"/>
              <a:ext cx="1947" cy="1076"/>
            </a:xfrm>
            <a:custGeom>
              <a:avLst/>
              <a:gdLst>
                <a:gd name="T0" fmla="*/ 33792 w 1090"/>
                <a:gd name="T1" fmla="*/ 1951 h 601"/>
                <a:gd name="T2" fmla="*/ 27088 w 1090"/>
                <a:gd name="T3" fmla="*/ 0 h 601"/>
                <a:gd name="T4" fmla="*/ 26204 w 1090"/>
                <a:gd name="T5" fmla="*/ 5240 h 601"/>
                <a:gd name="T6" fmla="*/ 24291 w 1090"/>
                <a:gd name="T7" fmla="*/ 12844 h 601"/>
                <a:gd name="T8" fmla="*/ 21930 w 1090"/>
                <a:gd name="T9" fmla="*/ 21244 h 601"/>
                <a:gd name="T10" fmla="*/ 4741 w 1090"/>
                <a:gd name="T11" fmla="*/ 4838 h 601"/>
                <a:gd name="T12" fmla="*/ 4634 w 1090"/>
                <a:gd name="T13" fmla="*/ 4952 h 601"/>
                <a:gd name="T14" fmla="*/ 0 w 1090"/>
                <a:gd name="T15" fmla="*/ 8200 h 601"/>
                <a:gd name="T16" fmla="*/ 9455 w 1090"/>
                <a:gd name="T17" fmla="*/ 19089 h 601"/>
                <a:gd name="T18" fmla="*/ 20819 w 1090"/>
                <a:gd name="T19" fmla="*/ 27367 h 601"/>
                <a:gd name="T20" fmla="*/ 33715 w 1090"/>
                <a:gd name="T21" fmla="*/ 32762 h 601"/>
                <a:gd name="T22" fmla="*/ 47459 w 1090"/>
                <a:gd name="T23" fmla="*/ 35214 h 601"/>
                <a:gd name="T24" fmla="*/ 63251 w 1090"/>
                <a:gd name="T25" fmla="*/ 33954 h 601"/>
                <a:gd name="T26" fmla="*/ 62077 w 1090"/>
                <a:gd name="T27" fmla="*/ 28207 h 601"/>
                <a:gd name="T28" fmla="*/ 61841 w 1090"/>
                <a:gd name="T29" fmla="*/ 28252 h 601"/>
                <a:gd name="T30" fmla="*/ 61841 w 1090"/>
                <a:gd name="T31" fmla="*/ 28207 h 601"/>
                <a:gd name="T32" fmla="*/ 43986 w 1090"/>
                <a:gd name="T33" fmla="*/ 28950 h 601"/>
                <a:gd name="T34" fmla="*/ 34299 w 1090"/>
                <a:gd name="T35" fmla="*/ 26836 h 601"/>
                <a:gd name="T36" fmla="*/ 37352 w 1090"/>
                <a:gd name="T37" fmla="*/ 11036 h 601"/>
                <a:gd name="T38" fmla="*/ 38511 w 1090"/>
                <a:gd name="T39" fmla="*/ 1654 h 601"/>
                <a:gd name="T40" fmla="*/ 33792 w 1090"/>
                <a:gd name="T41" fmla="*/ 1951 h 601"/>
                <a:gd name="T42" fmla="*/ 33792 w 1090"/>
                <a:gd name="T43" fmla="*/ 1951 h 60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90"/>
                <a:gd name="T67" fmla="*/ 0 h 601"/>
                <a:gd name="T68" fmla="*/ 1090 w 1090"/>
                <a:gd name="T69" fmla="*/ 601 h 60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90" h="601">
                  <a:moveTo>
                    <a:pt x="582" y="33"/>
                  </a:moveTo>
                  <a:cubicBezTo>
                    <a:pt x="506" y="28"/>
                    <a:pt x="476" y="14"/>
                    <a:pt x="467" y="0"/>
                  </a:cubicBezTo>
                  <a:cubicBezTo>
                    <a:pt x="466" y="30"/>
                    <a:pt x="459" y="60"/>
                    <a:pt x="452" y="89"/>
                  </a:cubicBezTo>
                  <a:cubicBezTo>
                    <a:pt x="442" y="133"/>
                    <a:pt x="431" y="176"/>
                    <a:pt x="419" y="218"/>
                  </a:cubicBezTo>
                  <a:cubicBezTo>
                    <a:pt x="406" y="266"/>
                    <a:pt x="392" y="313"/>
                    <a:pt x="378" y="360"/>
                  </a:cubicBezTo>
                  <a:cubicBezTo>
                    <a:pt x="263" y="291"/>
                    <a:pt x="162" y="197"/>
                    <a:pt x="82" y="82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47" y="207"/>
                    <a:pt x="102" y="269"/>
                    <a:pt x="163" y="324"/>
                  </a:cubicBezTo>
                  <a:cubicBezTo>
                    <a:pt x="223" y="378"/>
                    <a:pt x="289" y="425"/>
                    <a:pt x="359" y="464"/>
                  </a:cubicBezTo>
                  <a:cubicBezTo>
                    <a:pt x="429" y="503"/>
                    <a:pt x="504" y="534"/>
                    <a:pt x="581" y="556"/>
                  </a:cubicBezTo>
                  <a:cubicBezTo>
                    <a:pt x="658" y="579"/>
                    <a:pt x="738" y="592"/>
                    <a:pt x="818" y="597"/>
                  </a:cubicBezTo>
                  <a:cubicBezTo>
                    <a:pt x="909" y="601"/>
                    <a:pt x="1001" y="595"/>
                    <a:pt x="1090" y="576"/>
                  </a:cubicBezTo>
                  <a:cubicBezTo>
                    <a:pt x="1070" y="478"/>
                    <a:pt x="1070" y="478"/>
                    <a:pt x="1070" y="478"/>
                  </a:cubicBezTo>
                  <a:cubicBezTo>
                    <a:pt x="1069" y="479"/>
                    <a:pt x="1067" y="479"/>
                    <a:pt x="1066" y="479"/>
                  </a:cubicBezTo>
                  <a:cubicBezTo>
                    <a:pt x="1066" y="478"/>
                    <a:pt x="1066" y="478"/>
                    <a:pt x="1066" y="478"/>
                  </a:cubicBezTo>
                  <a:cubicBezTo>
                    <a:pt x="965" y="499"/>
                    <a:pt x="860" y="503"/>
                    <a:pt x="758" y="491"/>
                  </a:cubicBezTo>
                  <a:cubicBezTo>
                    <a:pt x="701" y="484"/>
                    <a:pt x="645" y="472"/>
                    <a:pt x="591" y="455"/>
                  </a:cubicBezTo>
                  <a:cubicBezTo>
                    <a:pt x="610" y="366"/>
                    <a:pt x="628" y="277"/>
                    <a:pt x="644" y="187"/>
                  </a:cubicBezTo>
                  <a:cubicBezTo>
                    <a:pt x="653" y="135"/>
                    <a:pt x="663" y="81"/>
                    <a:pt x="664" y="28"/>
                  </a:cubicBezTo>
                  <a:cubicBezTo>
                    <a:pt x="632" y="35"/>
                    <a:pt x="601" y="34"/>
                    <a:pt x="582" y="33"/>
                  </a:cubicBezTo>
                  <a:cubicBezTo>
                    <a:pt x="506" y="28"/>
                    <a:pt x="601" y="34"/>
                    <a:pt x="582" y="33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9234" name="Freeform 70"/>
            <p:cNvSpPr>
              <a:spLocks noChangeArrowheads="1"/>
            </p:cNvSpPr>
            <p:nvPr/>
          </p:nvSpPr>
          <p:spPr bwMode="auto">
            <a:xfrm rot="766448">
              <a:off x="8683" y="5425"/>
              <a:ext cx="907" cy="701"/>
            </a:xfrm>
            <a:custGeom>
              <a:avLst/>
              <a:gdLst>
                <a:gd name="T0" fmla="*/ 27081 w 507"/>
                <a:gd name="T1" fmla="*/ 14011 h 393"/>
                <a:gd name="T2" fmla="*/ 28330 w 507"/>
                <a:gd name="T3" fmla="*/ 11587 h 393"/>
                <a:gd name="T4" fmla="*/ 29731 w 507"/>
                <a:gd name="T5" fmla="*/ 8870 h 393"/>
                <a:gd name="T6" fmla="*/ 22226 w 507"/>
                <a:gd name="T7" fmla="*/ 7929 h 393"/>
                <a:gd name="T8" fmla="*/ 16190 w 507"/>
                <a:gd name="T9" fmla="*/ 1896 h 393"/>
                <a:gd name="T10" fmla="*/ 13671 w 507"/>
                <a:gd name="T11" fmla="*/ 1477 h 393"/>
                <a:gd name="T12" fmla="*/ 11544 w 507"/>
                <a:gd name="T13" fmla="*/ 1193 h 393"/>
                <a:gd name="T14" fmla="*/ 8775 w 507"/>
                <a:gd name="T15" fmla="*/ 812 h 393"/>
                <a:gd name="T16" fmla="*/ 4324 w 507"/>
                <a:gd name="T17" fmla="*/ 166 h 393"/>
                <a:gd name="T18" fmla="*/ 1249 w 507"/>
                <a:gd name="T19" fmla="*/ 1846 h 393"/>
                <a:gd name="T20" fmla="*/ 1249 w 507"/>
                <a:gd name="T21" fmla="*/ 3216 h 393"/>
                <a:gd name="T22" fmla="*/ 1946 w 507"/>
                <a:gd name="T23" fmla="*/ 4381 h 393"/>
                <a:gd name="T24" fmla="*/ 1793 w 507"/>
                <a:gd name="T25" fmla="*/ 5128 h 393"/>
                <a:gd name="T26" fmla="*/ 995 w 507"/>
                <a:gd name="T27" fmla="*/ 6082 h 393"/>
                <a:gd name="T28" fmla="*/ 698 w 507"/>
                <a:gd name="T29" fmla="*/ 7531 h 393"/>
                <a:gd name="T30" fmla="*/ 1415 w 507"/>
                <a:gd name="T31" fmla="*/ 8728 h 393"/>
                <a:gd name="T32" fmla="*/ 1481 w 507"/>
                <a:gd name="T33" fmla="*/ 9819 h 393"/>
                <a:gd name="T34" fmla="*/ 653 w 507"/>
                <a:gd name="T35" fmla="*/ 10693 h 393"/>
                <a:gd name="T36" fmla="*/ 131 w 507"/>
                <a:gd name="T37" fmla="*/ 11883 h 393"/>
                <a:gd name="T38" fmla="*/ 698 w 507"/>
                <a:gd name="T39" fmla="*/ 13150 h 393"/>
                <a:gd name="T40" fmla="*/ 1283 w 507"/>
                <a:gd name="T41" fmla="*/ 14143 h 393"/>
                <a:gd name="T42" fmla="*/ 950 w 507"/>
                <a:gd name="T43" fmla="*/ 14817 h 393"/>
                <a:gd name="T44" fmla="*/ 531 w 507"/>
                <a:gd name="T45" fmla="*/ 17350 h 393"/>
                <a:gd name="T46" fmla="*/ 2816 w 507"/>
                <a:gd name="T47" fmla="*/ 18909 h 393"/>
                <a:gd name="T48" fmla="*/ 3412 w 507"/>
                <a:gd name="T49" fmla="*/ 18979 h 393"/>
                <a:gd name="T50" fmla="*/ 3700 w 507"/>
                <a:gd name="T51" fmla="*/ 18988 h 393"/>
                <a:gd name="T52" fmla="*/ 3412 w 507"/>
                <a:gd name="T53" fmla="*/ 20579 h 393"/>
                <a:gd name="T54" fmla="*/ 3737 w 507"/>
                <a:gd name="T55" fmla="*/ 20964 h 393"/>
                <a:gd name="T56" fmla="*/ 5412 w 507"/>
                <a:gd name="T57" fmla="*/ 21776 h 393"/>
                <a:gd name="T58" fmla="*/ 8388 w 507"/>
                <a:gd name="T59" fmla="*/ 22348 h 393"/>
                <a:gd name="T60" fmla="*/ 12126 w 507"/>
                <a:gd name="T61" fmla="*/ 22514 h 393"/>
                <a:gd name="T62" fmla="*/ 16786 w 507"/>
                <a:gd name="T63" fmla="*/ 21544 h 393"/>
                <a:gd name="T64" fmla="*/ 20226 w 507"/>
                <a:gd name="T65" fmla="*/ 18617 h 393"/>
                <a:gd name="T66" fmla="*/ 24877 w 507"/>
                <a:gd name="T67" fmla="*/ 19195 h 393"/>
                <a:gd name="T68" fmla="*/ 25106 w 507"/>
                <a:gd name="T69" fmla="*/ 17967 h 393"/>
                <a:gd name="T70" fmla="*/ 27081 w 507"/>
                <a:gd name="T71" fmla="*/ 14011 h 3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7"/>
                <a:gd name="T109" fmla="*/ 0 h 393"/>
                <a:gd name="T110" fmla="*/ 507 w 507"/>
                <a:gd name="T111" fmla="*/ 393 h 3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7" h="393">
                  <a:moveTo>
                    <a:pt x="462" y="244"/>
                  </a:moveTo>
                  <a:cubicBezTo>
                    <a:pt x="483" y="202"/>
                    <a:pt x="483" y="202"/>
                    <a:pt x="483" y="202"/>
                  </a:cubicBezTo>
                  <a:cubicBezTo>
                    <a:pt x="507" y="154"/>
                    <a:pt x="507" y="154"/>
                    <a:pt x="507" y="154"/>
                  </a:cubicBezTo>
                  <a:cubicBezTo>
                    <a:pt x="433" y="144"/>
                    <a:pt x="379" y="138"/>
                    <a:pt x="379" y="138"/>
                  </a:cubicBezTo>
                  <a:cubicBezTo>
                    <a:pt x="371" y="87"/>
                    <a:pt x="331" y="41"/>
                    <a:pt x="276" y="33"/>
                  </a:cubicBezTo>
                  <a:cubicBezTo>
                    <a:pt x="233" y="26"/>
                    <a:pt x="233" y="26"/>
                    <a:pt x="233" y="26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53" y="0"/>
                    <a:pt x="30" y="14"/>
                    <a:pt x="21" y="32"/>
                  </a:cubicBezTo>
                  <a:cubicBezTo>
                    <a:pt x="17" y="40"/>
                    <a:pt x="17" y="47"/>
                    <a:pt x="21" y="56"/>
                  </a:cubicBezTo>
                  <a:cubicBezTo>
                    <a:pt x="24" y="63"/>
                    <a:pt x="30" y="69"/>
                    <a:pt x="33" y="76"/>
                  </a:cubicBezTo>
                  <a:cubicBezTo>
                    <a:pt x="36" y="81"/>
                    <a:pt x="35" y="84"/>
                    <a:pt x="31" y="89"/>
                  </a:cubicBezTo>
                  <a:cubicBezTo>
                    <a:pt x="26" y="95"/>
                    <a:pt x="21" y="100"/>
                    <a:pt x="17" y="106"/>
                  </a:cubicBezTo>
                  <a:cubicBezTo>
                    <a:pt x="13" y="114"/>
                    <a:pt x="9" y="123"/>
                    <a:pt x="12" y="131"/>
                  </a:cubicBezTo>
                  <a:cubicBezTo>
                    <a:pt x="14" y="139"/>
                    <a:pt x="20" y="145"/>
                    <a:pt x="24" y="152"/>
                  </a:cubicBezTo>
                  <a:cubicBezTo>
                    <a:pt x="28" y="158"/>
                    <a:pt x="29" y="164"/>
                    <a:pt x="25" y="171"/>
                  </a:cubicBezTo>
                  <a:cubicBezTo>
                    <a:pt x="22" y="176"/>
                    <a:pt x="16" y="181"/>
                    <a:pt x="11" y="186"/>
                  </a:cubicBezTo>
                  <a:cubicBezTo>
                    <a:pt x="6" y="192"/>
                    <a:pt x="2" y="199"/>
                    <a:pt x="2" y="207"/>
                  </a:cubicBezTo>
                  <a:cubicBezTo>
                    <a:pt x="3" y="215"/>
                    <a:pt x="8" y="222"/>
                    <a:pt x="12" y="229"/>
                  </a:cubicBezTo>
                  <a:cubicBezTo>
                    <a:pt x="16" y="234"/>
                    <a:pt x="21" y="240"/>
                    <a:pt x="22" y="246"/>
                  </a:cubicBezTo>
                  <a:cubicBezTo>
                    <a:pt x="23" y="251"/>
                    <a:pt x="19" y="255"/>
                    <a:pt x="16" y="258"/>
                  </a:cubicBezTo>
                  <a:cubicBezTo>
                    <a:pt x="4" y="270"/>
                    <a:pt x="0" y="287"/>
                    <a:pt x="9" y="302"/>
                  </a:cubicBezTo>
                  <a:cubicBezTo>
                    <a:pt x="16" y="315"/>
                    <a:pt x="32" y="326"/>
                    <a:pt x="48" y="329"/>
                  </a:cubicBezTo>
                  <a:cubicBezTo>
                    <a:pt x="58" y="330"/>
                    <a:pt x="58" y="330"/>
                    <a:pt x="58" y="330"/>
                  </a:cubicBezTo>
                  <a:cubicBezTo>
                    <a:pt x="63" y="331"/>
                    <a:pt x="63" y="331"/>
                    <a:pt x="63" y="331"/>
                  </a:cubicBezTo>
                  <a:cubicBezTo>
                    <a:pt x="55" y="338"/>
                    <a:pt x="52" y="349"/>
                    <a:pt x="58" y="358"/>
                  </a:cubicBezTo>
                  <a:cubicBezTo>
                    <a:pt x="59" y="361"/>
                    <a:pt x="62" y="363"/>
                    <a:pt x="64" y="365"/>
                  </a:cubicBezTo>
                  <a:cubicBezTo>
                    <a:pt x="72" y="372"/>
                    <a:pt x="82" y="376"/>
                    <a:pt x="92" y="379"/>
                  </a:cubicBezTo>
                  <a:cubicBezTo>
                    <a:pt x="108" y="384"/>
                    <a:pt x="126" y="387"/>
                    <a:pt x="143" y="389"/>
                  </a:cubicBezTo>
                  <a:cubicBezTo>
                    <a:pt x="164" y="391"/>
                    <a:pt x="186" y="393"/>
                    <a:pt x="207" y="392"/>
                  </a:cubicBezTo>
                  <a:cubicBezTo>
                    <a:pt x="234" y="391"/>
                    <a:pt x="261" y="386"/>
                    <a:pt x="286" y="375"/>
                  </a:cubicBezTo>
                  <a:cubicBezTo>
                    <a:pt x="310" y="364"/>
                    <a:pt x="330" y="346"/>
                    <a:pt x="345" y="324"/>
                  </a:cubicBezTo>
                  <a:cubicBezTo>
                    <a:pt x="345" y="324"/>
                    <a:pt x="377" y="328"/>
                    <a:pt x="424" y="334"/>
                  </a:cubicBezTo>
                  <a:cubicBezTo>
                    <a:pt x="424" y="326"/>
                    <a:pt x="425" y="319"/>
                    <a:pt x="428" y="313"/>
                  </a:cubicBezTo>
                  <a:lnTo>
                    <a:pt x="462" y="244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9235" name="Freeform 71"/>
            <p:cNvSpPr>
              <a:spLocks noChangeArrowheads="1"/>
            </p:cNvSpPr>
            <p:nvPr/>
          </p:nvSpPr>
          <p:spPr bwMode="auto">
            <a:xfrm rot="766448">
              <a:off x="10508" y="3947"/>
              <a:ext cx="1174" cy="1650"/>
            </a:xfrm>
            <a:custGeom>
              <a:avLst/>
              <a:gdLst>
                <a:gd name="T0" fmla="*/ 6647 w 657"/>
                <a:gd name="T1" fmla="*/ 42008 h 923"/>
                <a:gd name="T2" fmla="*/ 9187 w 657"/>
                <a:gd name="T3" fmla="*/ 45692 h 923"/>
                <a:gd name="T4" fmla="*/ 10805 w 657"/>
                <a:gd name="T5" fmla="*/ 43270 h 923"/>
                <a:gd name="T6" fmla="*/ 12571 w 657"/>
                <a:gd name="T7" fmla="*/ 41257 h 923"/>
                <a:gd name="T8" fmla="*/ 17578 w 657"/>
                <a:gd name="T9" fmla="*/ 35996 h 923"/>
                <a:gd name="T10" fmla="*/ 25601 w 657"/>
                <a:gd name="T11" fmla="*/ 28227 h 923"/>
                <a:gd name="T12" fmla="*/ 31353 w 657"/>
                <a:gd name="T13" fmla="*/ 44057 h 923"/>
                <a:gd name="T14" fmla="*/ 32390 w 657"/>
                <a:gd name="T15" fmla="*/ 53860 h 923"/>
                <a:gd name="T16" fmla="*/ 38224 w 657"/>
                <a:gd name="T17" fmla="*/ 53688 h 923"/>
                <a:gd name="T18" fmla="*/ 35356 w 657"/>
                <a:gd name="T19" fmla="*/ 36293 h 923"/>
                <a:gd name="T20" fmla="*/ 28255 w 657"/>
                <a:gd name="T21" fmla="*/ 21252 h 923"/>
                <a:gd name="T22" fmla="*/ 17505 w 657"/>
                <a:gd name="T23" fmla="*/ 8690 h 923"/>
                <a:gd name="T24" fmla="*/ 4885 w 657"/>
                <a:gd name="T25" fmla="*/ 0 h 923"/>
                <a:gd name="T26" fmla="*/ 2225 w 657"/>
                <a:gd name="T27" fmla="*/ 5125 h 923"/>
                <a:gd name="T28" fmla="*/ 17671 w 657"/>
                <a:gd name="T29" fmla="*/ 17102 h 923"/>
                <a:gd name="T30" fmla="*/ 7394 w 657"/>
                <a:gd name="T31" fmla="*/ 28810 h 923"/>
                <a:gd name="T32" fmla="*/ 581 w 657"/>
                <a:gd name="T33" fmla="*/ 37870 h 923"/>
                <a:gd name="T34" fmla="*/ 0 w 657"/>
                <a:gd name="T35" fmla="*/ 38897 h 923"/>
                <a:gd name="T36" fmla="*/ 6647 w 657"/>
                <a:gd name="T37" fmla="*/ 42008 h 923"/>
                <a:gd name="T38" fmla="*/ 6647 w 657"/>
                <a:gd name="T39" fmla="*/ 42008 h 9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57"/>
                <a:gd name="T61" fmla="*/ 0 h 923"/>
                <a:gd name="T62" fmla="*/ 657 w 657"/>
                <a:gd name="T63" fmla="*/ 923 h 9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57" h="923">
                  <a:moveTo>
                    <a:pt x="114" y="720"/>
                  </a:moveTo>
                  <a:cubicBezTo>
                    <a:pt x="143" y="747"/>
                    <a:pt x="155" y="768"/>
                    <a:pt x="158" y="783"/>
                  </a:cubicBezTo>
                  <a:cubicBezTo>
                    <a:pt x="167" y="769"/>
                    <a:pt x="176" y="755"/>
                    <a:pt x="186" y="742"/>
                  </a:cubicBezTo>
                  <a:cubicBezTo>
                    <a:pt x="195" y="730"/>
                    <a:pt x="205" y="719"/>
                    <a:pt x="216" y="707"/>
                  </a:cubicBezTo>
                  <a:cubicBezTo>
                    <a:pt x="243" y="677"/>
                    <a:pt x="273" y="647"/>
                    <a:pt x="302" y="617"/>
                  </a:cubicBezTo>
                  <a:cubicBezTo>
                    <a:pt x="347" y="572"/>
                    <a:pt x="394" y="528"/>
                    <a:pt x="440" y="484"/>
                  </a:cubicBezTo>
                  <a:cubicBezTo>
                    <a:pt x="486" y="568"/>
                    <a:pt x="520" y="660"/>
                    <a:pt x="539" y="755"/>
                  </a:cubicBezTo>
                  <a:cubicBezTo>
                    <a:pt x="550" y="810"/>
                    <a:pt x="556" y="866"/>
                    <a:pt x="557" y="923"/>
                  </a:cubicBezTo>
                  <a:cubicBezTo>
                    <a:pt x="657" y="920"/>
                    <a:pt x="657" y="920"/>
                    <a:pt x="657" y="920"/>
                  </a:cubicBezTo>
                  <a:cubicBezTo>
                    <a:pt x="655" y="819"/>
                    <a:pt x="638" y="719"/>
                    <a:pt x="608" y="622"/>
                  </a:cubicBezTo>
                  <a:cubicBezTo>
                    <a:pt x="579" y="531"/>
                    <a:pt x="538" y="444"/>
                    <a:pt x="486" y="364"/>
                  </a:cubicBezTo>
                  <a:cubicBezTo>
                    <a:pt x="434" y="285"/>
                    <a:pt x="372" y="212"/>
                    <a:pt x="301" y="149"/>
                  </a:cubicBezTo>
                  <a:cubicBezTo>
                    <a:pt x="235" y="91"/>
                    <a:pt x="162" y="40"/>
                    <a:pt x="84" y="0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139" y="141"/>
                    <a:pt x="229" y="211"/>
                    <a:pt x="304" y="293"/>
                  </a:cubicBezTo>
                  <a:cubicBezTo>
                    <a:pt x="245" y="359"/>
                    <a:pt x="185" y="426"/>
                    <a:pt x="127" y="494"/>
                  </a:cubicBezTo>
                  <a:cubicBezTo>
                    <a:pt x="85" y="543"/>
                    <a:pt x="42" y="593"/>
                    <a:pt x="10" y="649"/>
                  </a:cubicBezTo>
                  <a:cubicBezTo>
                    <a:pt x="6" y="655"/>
                    <a:pt x="3" y="661"/>
                    <a:pt x="0" y="667"/>
                  </a:cubicBezTo>
                  <a:cubicBezTo>
                    <a:pt x="51" y="671"/>
                    <a:pt x="94" y="701"/>
                    <a:pt x="114" y="720"/>
                  </a:cubicBezTo>
                  <a:cubicBezTo>
                    <a:pt x="143" y="747"/>
                    <a:pt x="94" y="701"/>
                    <a:pt x="114" y="72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9236" name="Freeform 72"/>
            <p:cNvSpPr>
              <a:spLocks noChangeArrowheads="1"/>
            </p:cNvSpPr>
            <p:nvPr/>
          </p:nvSpPr>
          <p:spPr bwMode="auto">
            <a:xfrm rot="766448">
              <a:off x="9415" y="5438"/>
              <a:ext cx="797" cy="983"/>
            </a:xfrm>
            <a:custGeom>
              <a:avLst/>
              <a:gdLst>
                <a:gd name="T0" fmla="*/ 23803 w 446"/>
                <a:gd name="T1" fmla="*/ 24058 h 551"/>
                <a:gd name="T2" fmla="*/ 24841 w 446"/>
                <a:gd name="T3" fmla="*/ 19157 h 551"/>
                <a:gd name="T4" fmla="*/ 23218 w 446"/>
                <a:gd name="T5" fmla="*/ 13412 h 551"/>
                <a:gd name="T6" fmla="*/ 25953 w 446"/>
                <a:gd name="T7" fmla="*/ 7482 h 551"/>
                <a:gd name="T8" fmla="*/ 24914 w 446"/>
                <a:gd name="T9" fmla="*/ 6901 h 551"/>
                <a:gd name="T10" fmla="*/ 21651 w 446"/>
                <a:gd name="T11" fmla="*/ 3902 h 551"/>
                <a:gd name="T12" fmla="*/ 19607 w 446"/>
                <a:gd name="T13" fmla="*/ 2055 h 551"/>
                <a:gd name="T14" fmla="*/ 17346 w 446"/>
                <a:gd name="T15" fmla="*/ 0 h 551"/>
                <a:gd name="T16" fmla="*/ 13524 w 446"/>
                <a:gd name="T17" fmla="*/ 8228 h 551"/>
                <a:gd name="T18" fmla="*/ 5831 w 446"/>
                <a:gd name="T19" fmla="*/ 11964 h 551"/>
                <a:gd name="T20" fmla="*/ 5120 w 446"/>
                <a:gd name="T21" fmla="*/ 13412 h 551"/>
                <a:gd name="T22" fmla="*/ 3721 w 446"/>
                <a:gd name="T23" fmla="*/ 16160 h 551"/>
                <a:gd name="T24" fmla="*/ 2516 w 446"/>
                <a:gd name="T25" fmla="*/ 18577 h 551"/>
                <a:gd name="T26" fmla="*/ 531 w 446"/>
                <a:gd name="T27" fmla="*/ 22538 h 551"/>
                <a:gd name="T28" fmla="*/ 1112 w 446"/>
                <a:gd name="T29" fmla="*/ 25818 h 551"/>
                <a:gd name="T30" fmla="*/ 2318 w 446"/>
                <a:gd name="T31" fmla="*/ 26398 h 551"/>
                <a:gd name="T32" fmla="*/ 3721 w 446"/>
                <a:gd name="T33" fmla="*/ 26115 h 551"/>
                <a:gd name="T34" fmla="*/ 4496 w 446"/>
                <a:gd name="T35" fmla="*/ 26277 h 551"/>
                <a:gd name="T36" fmla="*/ 5120 w 446"/>
                <a:gd name="T37" fmla="*/ 27312 h 551"/>
                <a:gd name="T38" fmla="*/ 6346 w 446"/>
                <a:gd name="T39" fmla="*/ 28170 h 551"/>
                <a:gd name="T40" fmla="*/ 7779 w 446"/>
                <a:gd name="T41" fmla="*/ 27961 h 551"/>
                <a:gd name="T42" fmla="*/ 8942 w 446"/>
                <a:gd name="T43" fmla="*/ 28170 h 551"/>
                <a:gd name="T44" fmla="*/ 9605 w 446"/>
                <a:gd name="T45" fmla="*/ 29274 h 551"/>
                <a:gd name="T46" fmla="*/ 10650 w 446"/>
                <a:gd name="T47" fmla="*/ 30077 h 551"/>
                <a:gd name="T48" fmla="*/ 12043 w 446"/>
                <a:gd name="T49" fmla="*/ 29924 h 551"/>
                <a:gd name="T50" fmla="*/ 13154 w 446"/>
                <a:gd name="T51" fmla="*/ 29692 h 551"/>
                <a:gd name="T52" fmla="*/ 13683 w 446"/>
                <a:gd name="T53" fmla="*/ 30380 h 551"/>
                <a:gd name="T54" fmla="*/ 16349 w 446"/>
                <a:gd name="T55" fmla="*/ 31303 h 551"/>
                <a:gd name="T56" fmla="*/ 18113 w 446"/>
                <a:gd name="T57" fmla="*/ 29731 h 551"/>
                <a:gd name="T58" fmla="*/ 19659 w 446"/>
                <a:gd name="T59" fmla="*/ 26643 h 551"/>
                <a:gd name="T60" fmla="*/ 20847 w 446"/>
                <a:gd name="T61" fmla="*/ 27272 h 551"/>
                <a:gd name="T62" fmla="*/ 22341 w 446"/>
                <a:gd name="T63" fmla="*/ 26760 h 551"/>
                <a:gd name="T64" fmla="*/ 23803 w 446"/>
                <a:gd name="T65" fmla="*/ 24058 h 551"/>
                <a:gd name="T66" fmla="*/ 23803 w 446"/>
                <a:gd name="T67" fmla="*/ 24058 h 5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6"/>
                <a:gd name="T103" fmla="*/ 0 h 551"/>
                <a:gd name="T104" fmla="*/ 446 w 446"/>
                <a:gd name="T105" fmla="*/ 551 h 5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6" h="551">
                  <a:moveTo>
                    <a:pt x="409" y="418"/>
                  </a:moveTo>
                  <a:cubicBezTo>
                    <a:pt x="416" y="390"/>
                    <a:pt x="425" y="362"/>
                    <a:pt x="427" y="333"/>
                  </a:cubicBezTo>
                  <a:cubicBezTo>
                    <a:pt x="430" y="297"/>
                    <a:pt x="421" y="262"/>
                    <a:pt x="399" y="233"/>
                  </a:cubicBezTo>
                  <a:cubicBezTo>
                    <a:pt x="399" y="233"/>
                    <a:pt x="418" y="190"/>
                    <a:pt x="446" y="130"/>
                  </a:cubicBezTo>
                  <a:cubicBezTo>
                    <a:pt x="439" y="128"/>
                    <a:pt x="433" y="125"/>
                    <a:pt x="428" y="120"/>
                  </a:cubicBezTo>
                  <a:cubicBezTo>
                    <a:pt x="372" y="68"/>
                    <a:pt x="372" y="68"/>
                    <a:pt x="372" y="68"/>
                  </a:cubicBezTo>
                  <a:cubicBezTo>
                    <a:pt x="337" y="36"/>
                    <a:pt x="337" y="36"/>
                    <a:pt x="337" y="36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60" y="81"/>
                    <a:pt x="232" y="143"/>
                    <a:pt x="232" y="143"/>
                  </a:cubicBezTo>
                  <a:cubicBezTo>
                    <a:pt x="181" y="135"/>
                    <a:pt x="125" y="159"/>
                    <a:pt x="100" y="208"/>
                  </a:cubicBezTo>
                  <a:cubicBezTo>
                    <a:pt x="88" y="233"/>
                    <a:pt x="88" y="233"/>
                    <a:pt x="88" y="233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43" y="323"/>
                    <a:pt x="43" y="323"/>
                    <a:pt x="43" y="323"/>
                  </a:cubicBezTo>
                  <a:cubicBezTo>
                    <a:pt x="9" y="392"/>
                    <a:pt x="9" y="392"/>
                    <a:pt x="9" y="392"/>
                  </a:cubicBezTo>
                  <a:cubicBezTo>
                    <a:pt x="0" y="410"/>
                    <a:pt x="6" y="435"/>
                    <a:pt x="19" y="449"/>
                  </a:cubicBezTo>
                  <a:cubicBezTo>
                    <a:pt x="25" y="455"/>
                    <a:pt x="32" y="460"/>
                    <a:pt x="40" y="459"/>
                  </a:cubicBezTo>
                  <a:cubicBezTo>
                    <a:pt x="48" y="459"/>
                    <a:pt x="56" y="455"/>
                    <a:pt x="64" y="454"/>
                  </a:cubicBezTo>
                  <a:cubicBezTo>
                    <a:pt x="69" y="452"/>
                    <a:pt x="73" y="452"/>
                    <a:pt x="77" y="457"/>
                  </a:cubicBezTo>
                  <a:cubicBezTo>
                    <a:pt x="81" y="463"/>
                    <a:pt x="84" y="469"/>
                    <a:pt x="88" y="475"/>
                  </a:cubicBezTo>
                  <a:cubicBezTo>
                    <a:pt x="93" y="482"/>
                    <a:pt x="100" y="489"/>
                    <a:pt x="109" y="490"/>
                  </a:cubicBezTo>
                  <a:cubicBezTo>
                    <a:pt x="118" y="492"/>
                    <a:pt x="126" y="488"/>
                    <a:pt x="134" y="486"/>
                  </a:cubicBezTo>
                  <a:cubicBezTo>
                    <a:pt x="142" y="484"/>
                    <a:pt x="149" y="484"/>
                    <a:pt x="154" y="490"/>
                  </a:cubicBezTo>
                  <a:cubicBezTo>
                    <a:pt x="159" y="496"/>
                    <a:pt x="161" y="503"/>
                    <a:pt x="165" y="509"/>
                  </a:cubicBezTo>
                  <a:cubicBezTo>
                    <a:pt x="169" y="516"/>
                    <a:pt x="175" y="522"/>
                    <a:pt x="183" y="523"/>
                  </a:cubicBezTo>
                  <a:cubicBezTo>
                    <a:pt x="191" y="524"/>
                    <a:pt x="199" y="522"/>
                    <a:pt x="207" y="520"/>
                  </a:cubicBezTo>
                  <a:cubicBezTo>
                    <a:pt x="213" y="518"/>
                    <a:pt x="220" y="515"/>
                    <a:pt x="226" y="516"/>
                  </a:cubicBezTo>
                  <a:cubicBezTo>
                    <a:pt x="231" y="518"/>
                    <a:pt x="233" y="524"/>
                    <a:pt x="235" y="528"/>
                  </a:cubicBezTo>
                  <a:cubicBezTo>
                    <a:pt x="245" y="545"/>
                    <a:pt x="264" y="551"/>
                    <a:pt x="281" y="544"/>
                  </a:cubicBezTo>
                  <a:cubicBezTo>
                    <a:pt x="293" y="539"/>
                    <a:pt x="305" y="529"/>
                    <a:pt x="311" y="517"/>
                  </a:cubicBezTo>
                  <a:cubicBezTo>
                    <a:pt x="338" y="463"/>
                    <a:pt x="338" y="463"/>
                    <a:pt x="338" y="463"/>
                  </a:cubicBezTo>
                  <a:cubicBezTo>
                    <a:pt x="341" y="470"/>
                    <a:pt x="351" y="474"/>
                    <a:pt x="358" y="474"/>
                  </a:cubicBezTo>
                  <a:cubicBezTo>
                    <a:pt x="368" y="474"/>
                    <a:pt x="377" y="470"/>
                    <a:pt x="384" y="465"/>
                  </a:cubicBezTo>
                  <a:cubicBezTo>
                    <a:pt x="398" y="453"/>
                    <a:pt x="405" y="435"/>
                    <a:pt x="409" y="418"/>
                  </a:cubicBezTo>
                  <a:cubicBezTo>
                    <a:pt x="416" y="389"/>
                    <a:pt x="402" y="447"/>
                    <a:pt x="409" y="418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  <p:sp>
          <p:nvSpPr>
            <p:cNvPr id="9237" name="Freeform 73"/>
            <p:cNvSpPr>
              <a:spLocks noChangeArrowheads="1"/>
            </p:cNvSpPr>
            <p:nvPr/>
          </p:nvSpPr>
          <p:spPr bwMode="auto">
            <a:xfrm rot="766448">
              <a:off x="9844" y="5645"/>
              <a:ext cx="1446" cy="1749"/>
            </a:xfrm>
            <a:custGeom>
              <a:avLst/>
              <a:gdLst>
                <a:gd name="T0" fmla="*/ 41013 w 810"/>
                <a:gd name="T1" fmla="*/ 0 h 980"/>
                <a:gd name="T2" fmla="*/ 41013 w 810"/>
                <a:gd name="T3" fmla="*/ 0 h 980"/>
                <a:gd name="T4" fmla="*/ 40779 w 810"/>
                <a:gd name="T5" fmla="*/ 0 h 980"/>
                <a:gd name="T6" fmla="*/ 33047 w 810"/>
                <a:gd name="T7" fmla="*/ 24914 h 980"/>
                <a:gd name="T8" fmla="*/ 18382 w 810"/>
                <a:gd name="T9" fmla="*/ 18684 h 980"/>
                <a:gd name="T10" fmla="*/ 13041 w 810"/>
                <a:gd name="T11" fmla="*/ 16678 h 980"/>
                <a:gd name="T12" fmla="*/ 6925 w 810"/>
                <a:gd name="T13" fmla="*/ 15348 h 980"/>
                <a:gd name="T14" fmla="*/ 6543 w 810"/>
                <a:gd name="T15" fmla="*/ 21902 h 980"/>
                <a:gd name="T16" fmla="*/ 4277 w 810"/>
                <a:gd name="T17" fmla="*/ 26181 h 980"/>
                <a:gd name="T18" fmla="*/ 7578 w 810"/>
                <a:gd name="T19" fmla="*/ 27049 h 980"/>
                <a:gd name="T20" fmla="*/ 9860 w 810"/>
                <a:gd name="T21" fmla="*/ 27991 h 980"/>
                <a:gd name="T22" fmla="*/ 16283 w 810"/>
                <a:gd name="T23" fmla="*/ 31014 h 980"/>
                <a:gd name="T24" fmla="*/ 24889 w 810"/>
                <a:gd name="T25" fmla="*/ 35505 h 980"/>
                <a:gd name="T26" fmla="*/ 0 w 810"/>
                <a:gd name="T27" fmla="*/ 50990 h 980"/>
                <a:gd name="T28" fmla="*/ 1733 w 810"/>
                <a:gd name="T29" fmla="*/ 56511 h 980"/>
                <a:gd name="T30" fmla="*/ 1899 w 810"/>
                <a:gd name="T31" fmla="*/ 56459 h 980"/>
                <a:gd name="T32" fmla="*/ 1980 w 810"/>
                <a:gd name="T33" fmla="*/ 56511 h 980"/>
                <a:gd name="T34" fmla="*/ 15956 w 810"/>
                <a:gd name="T35" fmla="*/ 50203 h 980"/>
                <a:gd name="T36" fmla="*/ 27824 w 810"/>
                <a:gd name="T37" fmla="*/ 41066 h 980"/>
                <a:gd name="T38" fmla="*/ 38055 w 810"/>
                <a:gd name="T39" fmla="*/ 28287 h 980"/>
                <a:gd name="T40" fmla="*/ 44610 w 810"/>
                <a:gd name="T41" fmla="*/ 13250 h 980"/>
                <a:gd name="T42" fmla="*/ 46799 w 810"/>
                <a:gd name="T43" fmla="*/ 296 h 980"/>
                <a:gd name="T44" fmla="*/ 41013 w 810"/>
                <a:gd name="T45" fmla="*/ 0 h 9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10"/>
                <a:gd name="T70" fmla="*/ 0 h 980"/>
                <a:gd name="T71" fmla="*/ 810 w 810"/>
                <a:gd name="T72" fmla="*/ 980 h 9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10" h="980">
                  <a:moveTo>
                    <a:pt x="710" y="0"/>
                  </a:moveTo>
                  <a:cubicBezTo>
                    <a:pt x="710" y="0"/>
                    <a:pt x="710" y="0"/>
                    <a:pt x="710" y="0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699" y="149"/>
                    <a:pt x="652" y="298"/>
                    <a:pt x="572" y="432"/>
                  </a:cubicBezTo>
                  <a:cubicBezTo>
                    <a:pt x="488" y="395"/>
                    <a:pt x="403" y="358"/>
                    <a:pt x="318" y="324"/>
                  </a:cubicBezTo>
                  <a:cubicBezTo>
                    <a:pt x="288" y="311"/>
                    <a:pt x="257" y="299"/>
                    <a:pt x="226" y="289"/>
                  </a:cubicBezTo>
                  <a:cubicBezTo>
                    <a:pt x="191" y="278"/>
                    <a:pt x="155" y="272"/>
                    <a:pt x="120" y="266"/>
                  </a:cubicBezTo>
                  <a:cubicBezTo>
                    <a:pt x="130" y="304"/>
                    <a:pt x="123" y="343"/>
                    <a:pt x="113" y="380"/>
                  </a:cubicBezTo>
                  <a:cubicBezTo>
                    <a:pt x="105" y="406"/>
                    <a:pt x="100" y="440"/>
                    <a:pt x="74" y="454"/>
                  </a:cubicBezTo>
                  <a:cubicBezTo>
                    <a:pt x="93" y="458"/>
                    <a:pt x="112" y="463"/>
                    <a:pt x="131" y="469"/>
                  </a:cubicBezTo>
                  <a:cubicBezTo>
                    <a:pt x="145" y="474"/>
                    <a:pt x="158" y="479"/>
                    <a:pt x="171" y="485"/>
                  </a:cubicBezTo>
                  <a:cubicBezTo>
                    <a:pt x="209" y="501"/>
                    <a:pt x="246" y="519"/>
                    <a:pt x="282" y="538"/>
                  </a:cubicBezTo>
                  <a:cubicBezTo>
                    <a:pt x="332" y="563"/>
                    <a:pt x="382" y="590"/>
                    <a:pt x="431" y="616"/>
                  </a:cubicBezTo>
                  <a:cubicBezTo>
                    <a:pt x="312" y="741"/>
                    <a:pt x="161" y="834"/>
                    <a:pt x="0" y="884"/>
                  </a:cubicBezTo>
                  <a:cubicBezTo>
                    <a:pt x="30" y="980"/>
                    <a:pt x="30" y="980"/>
                    <a:pt x="30" y="980"/>
                  </a:cubicBezTo>
                  <a:cubicBezTo>
                    <a:pt x="31" y="980"/>
                    <a:pt x="32" y="979"/>
                    <a:pt x="33" y="979"/>
                  </a:cubicBezTo>
                  <a:cubicBezTo>
                    <a:pt x="34" y="980"/>
                    <a:pt x="34" y="980"/>
                    <a:pt x="34" y="980"/>
                  </a:cubicBezTo>
                  <a:cubicBezTo>
                    <a:pt x="118" y="954"/>
                    <a:pt x="200" y="917"/>
                    <a:pt x="276" y="871"/>
                  </a:cubicBezTo>
                  <a:cubicBezTo>
                    <a:pt x="350" y="826"/>
                    <a:pt x="420" y="773"/>
                    <a:pt x="482" y="712"/>
                  </a:cubicBezTo>
                  <a:cubicBezTo>
                    <a:pt x="550" y="646"/>
                    <a:pt x="609" y="571"/>
                    <a:pt x="659" y="490"/>
                  </a:cubicBezTo>
                  <a:cubicBezTo>
                    <a:pt x="708" y="409"/>
                    <a:pt x="746" y="321"/>
                    <a:pt x="772" y="230"/>
                  </a:cubicBezTo>
                  <a:cubicBezTo>
                    <a:pt x="793" y="157"/>
                    <a:pt x="806" y="81"/>
                    <a:pt x="810" y="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5" rIns="68568" bIns="34285"/>
            <a:lstStyle/>
            <a:p>
              <a:endParaRPr lang="zh-TW" altLang="en-US"/>
            </a:p>
          </p:txBody>
        </p:sp>
      </p:grpSp>
      <p:sp>
        <p:nvSpPr>
          <p:cNvPr id="73" name="Text Placeholder 2"/>
          <p:cNvSpPr txBox="1">
            <a:spLocks noChangeArrowheads="1"/>
          </p:cNvSpPr>
          <p:nvPr/>
        </p:nvSpPr>
        <p:spPr bwMode="auto">
          <a:xfrm>
            <a:off x="1550988" y="3624263"/>
            <a:ext cx="296227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5" rIns="68568" bIns="34285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565656"/>
                </a:solidFill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主水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腎具有主持和調節人體水液輸布和排泄的功能。</a:t>
            </a:r>
            <a:endParaRPr lang="zh-CN" altLang="en-US" sz="3200" dirty="0">
              <a:latin typeface="方正宋刻本秀楷简体" charset="0"/>
              <a:ea typeface="方正宋刻本秀楷简体" charset="0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000" dirty="0">
              <a:solidFill>
                <a:srgbClr val="565656"/>
              </a:solidFill>
              <a:latin typeface="方正宋刻本秀楷简体" charset="0"/>
              <a:ea typeface="方正宋刻本秀楷简体" charset="0"/>
              <a:sym typeface="宋体" panose="02010600030101010101" pitchFamily="2" charset="-122"/>
            </a:endParaRPr>
          </a:p>
        </p:txBody>
      </p:sp>
      <p:sp>
        <p:nvSpPr>
          <p:cNvPr id="74" name="Text Placeholder 2"/>
          <p:cNvSpPr txBox="1">
            <a:spLocks noChangeArrowheads="1"/>
          </p:cNvSpPr>
          <p:nvPr/>
        </p:nvSpPr>
        <p:spPr bwMode="auto">
          <a:xfrm>
            <a:off x="7735888" y="3789880"/>
            <a:ext cx="2900363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5" rIns="68568" bIns="34285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565656"/>
                </a:solidFill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總結</a:t>
            </a:r>
            <a:endParaRPr lang="en-US" altLang="zh-CN" sz="1400" b="1" dirty="0" smtClean="0">
              <a:solidFill>
                <a:srgbClr val="565656"/>
              </a:solidFill>
              <a:latin typeface="方正宋刻本秀楷简体" charset="0"/>
              <a:ea typeface="方正宋刻本秀楷简体" charset="0"/>
              <a:sym typeface="宋体" panose="02010600030101010101" pitchFamily="2" charset="-122"/>
            </a:endParaRPr>
          </a:p>
          <a:p>
            <a:pPr algn="l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腎臟功能的強壯，保證了人體精氣的充足，腎陰的充足可以保證腎水可以上濟心火，防止心火獨大，耗傷心陰。</a:t>
            </a:r>
          </a:p>
        </p:txBody>
      </p:sp>
      <p:sp>
        <p:nvSpPr>
          <p:cNvPr id="75" name="Text Placeholder 2"/>
          <p:cNvSpPr txBox="1">
            <a:spLocks noChangeArrowheads="1"/>
          </p:cNvSpPr>
          <p:nvPr/>
        </p:nvSpPr>
        <p:spPr bwMode="auto">
          <a:xfrm>
            <a:off x="7735888" y="1782763"/>
            <a:ext cx="2973387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5" rIns="68568" bIns="34285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565656"/>
                </a:solidFill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主藏精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腎具貯存、封藏精氣的生理功能。</a:t>
            </a:r>
          </a:p>
        </p:txBody>
      </p:sp>
      <p:sp>
        <p:nvSpPr>
          <p:cNvPr id="76" name="Text Placeholder 2"/>
          <p:cNvSpPr txBox="1">
            <a:spLocks noChangeArrowheads="1"/>
          </p:cNvSpPr>
          <p:nvPr/>
        </p:nvSpPr>
        <p:spPr bwMode="auto">
          <a:xfrm>
            <a:off x="1549400" y="1782763"/>
            <a:ext cx="2963863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5" rIns="68568" bIns="34285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565656"/>
                </a:solidFill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五行屬水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/>
      <p:bldP spid="73" grpId="0"/>
      <p:bldP spid="73" grpId="1"/>
      <p:bldP spid="74" grpId="0"/>
      <p:bldP spid="75" grpId="0"/>
      <p:bldP spid="75" grpId="1"/>
      <p:bldP spid="76" grpId="0"/>
      <p:bldP spid="7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863" y="277813"/>
            <a:ext cx="11598275" cy="6303962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6" name="图片 5" descr="花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-9525"/>
            <a:ext cx="32940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3875" y="527050"/>
            <a:ext cx="8308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solidFill>
                  <a:srgbClr val="565656"/>
                </a:solidFill>
                <a:latin typeface="方正宋刻本秀楷简体" charset="0"/>
                <a:ea typeface="方正宋刻本秀楷简体" charset="0"/>
              </a:rPr>
              <a:t>失眠時五臟的病理狀態</a:t>
            </a:r>
          </a:p>
        </p:txBody>
      </p:sp>
      <p:sp>
        <p:nvSpPr>
          <p:cNvPr id="2050" name="勾"/>
          <p:cNvSpPr>
            <a:spLocks noChangeArrowheads="1"/>
          </p:cNvSpPr>
          <p:nvPr/>
        </p:nvSpPr>
        <p:spPr bwMode="auto">
          <a:xfrm>
            <a:off x="1474788" y="1287463"/>
            <a:ext cx="284162" cy="284162"/>
          </a:xfrm>
          <a:custGeom>
            <a:avLst/>
            <a:gdLst>
              <a:gd name="T0" fmla="*/ 2147483647 w 1360"/>
              <a:gd name="T1" fmla="*/ 2147483647 h 1360"/>
              <a:gd name="T2" fmla="*/ 2147483647 w 1360"/>
              <a:gd name="T3" fmla="*/ 2147483647 h 1360"/>
              <a:gd name="T4" fmla="*/ 2147483647 w 1360"/>
              <a:gd name="T5" fmla="*/ 2147483647 h 1360"/>
              <a:gd name="T6" fmla="*/ 2147483647 w 1360"/>
              <a:gd name="T7" fmla="*/ 2147483647 h 1360"/>
              <a:gd name="T8" fmla="*/ 2147483647 w 1360"/>
              <a:gd name="T9" fmla="*/ 2147483647 h 1360"/>
              <a:gd name="T10" fmla="*/ 2147483647 w 1360"/>
              <a:gd name="T11" fmla="*/ 2147483647 h 1360"/>
              <a:gd name="T12" fmla="*/ 2147483647 w 1360"/>
              <a:gd name="T13" fmla="*/ 2147483647 h 1360"/>
              <a:gd name="T14" fmla="*/ 2147483647 w 1360"/>
              <a:gd name="T15" fmla="*/ 2147483647 h 1360"/>
              <a:gd name="T16" fmla="*/ 2147483647 w 1360"/>
              <a:gd name="T17" fmla="*/ 2147483647 h 1360"/>
              <a:gd name="T18" fmla="*/ 2147483647 w 1360"/>
              <a:gd name="T19" fmla="*/ 2147483647 h 1360"/>
              <a:gd name="T20" fmla="*/ 2147483647 w 1360"/>
              <a:gd name="T21" fmla="*/ 2147483647 h 1360"/>
              <a:gd name="T22" fmla="*/ 2147483647 w 1360"/>
              <a:gd name="T23" fmla="*/ 2147483647 h 1360"/>
              <a:gd name="T24" fmla="*/ 2147483647 w 1360"/>
              <a:gd name="T25" fmla="*/ 2147483647 h 1360"/>
              <a:gd name="T26" fmla="*/ 2147483647 w 1360"/>
              <a:gd name="T27" fmla="*/ 2147483647 h 1360"/>
              <a:gd name="T28" fmla="*/ 2147483647 w 1360"/>
              <a:gd name="T29" fmla="*/ 2147483647 h 1360"/>
              <a:gd name="T30" fmla="*/ 2147483647 w 1360"/>
              <a:gd name="T31" fmla="*/ 2147483647 h 1360"/>
              <a:gd name="T32" fmla="*/ 2147483647 w 1360"/>
              <a:gd name="T33" fmla="*/ 2147483647 h 1360"/>
              <a:gd name="T34" fmla="*/ 2147483647 w 1360"/>
              <a:gd name="T35" fmla="*/ 2147483647 h 1360"/>
              <a:gd name="T36" fmla="*/ 2147483647 w 1360"/>
              <a:gd name="T37" fmla="*/ 2147483647 h 1360"/>
              <a:gd name="T38" fmla="*/ 2147483647 w 1360"/>
              <a:gd name="T39" fmla="*/ 2147483647 h 1360"/>
              <a:gd name="T40" fmla="*/ 2147483647 w 1360"/>
              <a:gd name="T41" fmla="*/ 2147483647 h 1360"/>
              <a:gd name="T42" fmla="*/ 2147483647 w 1360"/>
              <a:gd name="T43" fmla="*/ 2147483647 h 1360"/>
              <a:gd name="T44" fmla="*/ 2147483647 w 1360"/>
              <a:gd name="T45" fmla="*/ 2147483647 h 1360"/>
              <a:gd name="T46" fmla="*/ 2147483647 w 1360"/>
              <a:gd name="T47" fmla="*/ 2147483647 h 1360"/>
              <a:gd name="T48" fmla="*/ 2147483647 w 1360"/>
              <a:gd name="T49" fmla="*/ 2147483647 h 1360"/>
              <a:gd name="T50" fmla="*/ 2147483647 w 1360"/>
              <a:gd name="T51" fmla="*/ 2147483647 h 1360"/>
              <a:gd name="T52" fmla="*/ 2147483647 w 1360"/>
              <a:gd name="T53" fmla="*/ 2147483647 h 1360"/>
              <a:gd name="T54" fmla="*/ 2147483647 w 1360"/>
              <a:gd name="T55" fmla="*/ 2147483647 h 1360"/>
              <a:gd name="T56" fmla="*/ 2147483647 w 1360"/>
              <a:gd name="T57" fmla="*/ 2147483647 h 1360"/>
              <a:gd name="T58" fmla="*/ 2147483647 w 1360"/>
              <a:gd name="T59" fmla="*/ 2147483647 h 1360"/>
              <a:gd name="T60" fmla="*/ 2147483647 w 1360"/>
              <a:gd name="T61" fmla="*/ 2147483647 h 1360"/>
              <a:gd name="T62" fmla="*/ 2147483647 w 1360"/>
              <a:gd name="T63" fmla="*/ 2147483647 h 1360"/>
              <a:gd name="T64" fmla="*/ 2147483647 w 1360"/>
              <a:gd name="T65" fmla="*/ 2147483647 h 1360"/>
              <a:gd name="T66" fmla="*/ 0 w 1360"/>
              <a:gd name="T67" fmla="*/ 2147483647 h 1360"/>
              <a:gd name="T68" fmla="*/ 2147483647 w 1360"/>
              <a:gd name="T69" fmla="*/ 2147483647 h 1360"/>
              <a:gd name="T70" fmla="*/ 2147483647 w 1360"/>
              <a:gd name="T71" fmla="*/ 0 h 136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60"/>
              <a:gd name="T109" fmla="*/ 0 h 1360"/>
              <a:gd name="T110" fmla="*/ 1360 w 1360"/>
              <a:gd name="T111" fmla="*/ 1360 h 136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60" h="1360">
                <a:moveTo>
                  <a:pt x="83" y="161"/>
                </a:moveTo>
                <a:lnTo>
                  <a:pt x="83" y="1274"/>
                </a:lnTo>
                <a:lnTo>
                  <a:pt x="1179" y="1274"/>
                </a:lnTo>
                <a:lnTo>
                  <a:pt x="1179" y="192"/>
                </a:lnTo>
                <a:lnTo>
                  <a:pt x="1081" y="286"/>
                </a:lnTo>
                <a:lnTo>
                  <a:pt x="991" y="387"/>
                </a:lnTo>
                <a:lnTo>
                  <a:pt x="903" y="493"/>
                </a:lnTo>
                <a:lnTo>
                  <a:pt x="822" y="604"/>
                </a:lnTo>
                <a:lnTo>
                  <a:pt x="784" y="660"/>
                </a:lnTo>
                <a:lnTo>
                  <a:pt x="747" y="715"/>
                </a:lnTo>
                <a:lnTo>
                  <a:pt x="715" y="771"/>
                </a:lnTo>
                <a:lnTo>
                  <a:pt x="684" y="825"/>
                </a:lnTo>
                <a:lnTo>
                  <a:pt x="657" y="880"/>
                </a:lnTo>
                <a:lnTo>
                  <a:pt x="632" y="932"/>
                </a:lnTo>
                <a:lnTo>
                  <a:pt x="609" y="986"/>
                </a:lnTo>
                <a:lnTo>
                  <a:pt x="590" y="1038"/>
                </a:lnTo>
                <a:lnTo>
                  <a:pt x="551" y="1063"/>
                </a:lnTo>
                <a:lnTo>
                  <a:pt x="507" y="1095"/>
                </a:lnTo>
                <a:lnTo>
                  <a:pt x="469" y="1128"/>
                </a:lnTo>
                <a:lnTo>
                  <a:pt x="463" y="1109"/>
                </a:lnTo>
                <a:lnTo>
                  <a:pt x="455" y="1086"/>
                </a:lnTo>
                <a:lnTo>
                  <a:pt x="446" y="1059"/>
                </a:lnTo>
                <a:lnTo>
                  <a:pt x="434" y="1026"/>
                </a:lnTo>
                <a:lnTo>
                  <a:pt x="415" y="978"/>
                </a:lnTo>
                <a:lnTo>
                  <a:pt x="400" y="938"/>
                </a:lnTo>
                <a:lnTo>
                  <a:pt x="384" y="903"/>
                </a:lnTo>
                <a:lnTo>
                  <a:pt x="371" y="871"/>
                </a:lnTo>
                <a:lnTo>
                  <a:pt x="355" y="842"/>
                </a:lnTo>
                <a:lnTo>
                  <a:pt x="344" y="815"/>
                </a:lnTo>
                <a:lnTo>
                  <a:pt x="330" y="790"/>
                </a:lnTo>
                <a:lnTo>
                  <a:pt x="319" y="771"/>
                </a:lnTo>
                <a:lnTo>
                  <a:pt x="307" y="754"/>
                </a:lnTo>
                <a:lnTo>
                  <a:pt x="284" y="725"/>
                </a:lnTo>
                <a:lnTo>
                  <a:pt x="261" y="704"/>
                </a:lnTo>
                <a:lnTo>
                  <a:pt x="236" y="691"/>
                </a:lnTo>
                <a:lnTo>
                  <a:pt x="211" y="685"/>
                </a:lnTo>
                <a:lnTo>
                  <a:pt x="229" y="669"/>
                </a:lnTo>
                <a:lnTo>
                  <a:pt x="246" y="656"/>
                </a:lnTo>
                <a:lnTo>
                  <a:pt x="261" y="645"/>
                </a:lnTo>
                <a:lnTo>
                  <a:pt x="277" y="637"/>
                </a:lnTo>
                <a:lnTo>
                  <a:pt x="292" y="629"/>
                </a:lnTo>
                <a:lnTo>
                  <a:pt x="305" y="623"/>
                </a:lnTo>
                <a:lnTo>
                  <a:pt x="321" y="621"/>
                </a:lnTo>
                <a:lnTo>
                  <a:pt x="332" y="620"/>
                </a:lnTo>
                <a:lnTo>
                  <a:pt x="352" y="623"/>
                </a:lnTo>
                <a:lnTo>
                  <a:pt x="369" y="633"/>
                </a:lnTo>
                <a:lnTo>
                  <a:pt x="388" y="648"/>
                </a:lnTo>
                <a:lnTo>
                  <a:pt x="407" y="669"/>
                </a:lnTo>
                <a:lnTo>
                  <a:pt x="426" y="696"/>
                </a:lnTo>
                <a:lnTo>
                  <a:pt x="446" y="729"/>
                </a:lnTo>
                <a:lnTo>
                  <a:pt x="467" y="769"/>
                </a:lnTo>
                <a:lnTo>
                  <a:pt x="488" y="813"/>
                </a:lnTo>
                <a:lnTo>
                  <a:pt x="519" y="882"/>
                </a:lnTo>
                <a:lnTo>
                  <a:pt x="576" y="783"/>
                </a:lnTo>
                <a:lnTo>
                  <a:pt x="640" y="685"/>
                </a:lnTo>
                <a:lnTo>
                  <a:pt x="707" y="591"/>
                </a:lnTo>
                <a:lnTo>
                  <a:pt x="778" y="501"/>
                </a:lnTo>
                <a:lnTo>
                  <a:pt x="855" y="410"/>
                </a:lnTo>
                <a:lnTo>
                  <a:pt x="935" y="324"/>
                </a:lnTo>
                <a:lnTo>
                  <a:pt x="1020" y="242"/>
                </a:lnTo>
                <a:lnTo>
                  <a:pt x="1110" y="161"/>
                </a:lnTo>
                <a:lnTo>
                  <a:pt x="83" y="161"/>
                </a:lnTo>
                <a:close/>
                <a:moveTo>
                  <a:pt x="1337" y="0"/>
                </a:moveTo>
                <a:lnTo>
                  <a:pt x="1360" y="46"/>
                </a:lnTo>
                <a:lnTo>
                  <a:pt x="1316" y="79"/>
                </a:lnTo>
                <a:lnTo>
                  <a:pt x="1264" y="119"/>
                </a:lnTo>
                <a:lnTo>
                  <a:pt x="1264" y="1360"/>
                </a:lnTo>
                <a:lnTo>
                  <a:pt x="0" y="1360"/>
                </a:lnTo>
                <a:lnTo>
                  <a:pt x="0" y="77"/>
                </a:lnTo>
                <a:lnTo>
                  <a:pt x="1222" y="77"/>
                </a:lnTo>
                <a:lnTo>
                  <a:pt x="1281" y="35"/>
                </a:lnTo>
                <a:lnTo>
                  <a:pt x="1337" y="0"/>
                </a:ln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TW" alt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476375" y="1512888"/>
            <a:ext cx="8616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565656"/>
                </a:solidFill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心傷則陰血暗耗，神不守舍；脾傷則食少納呆，生化之源不足，陰血虧虛，不能上奉於心，以致心神不安。</a:t>
            </a:r>
            <a:endParaRPr lang="zh-CN" altLang="zh-TW" sz="1600">
              <a:solidFill>
                <a:srgbClr val="565656"/>
              </a:solidFill>
              <a:latin typeface="方正宋刻本秀楷简体" charset="0"/>
              <a:ea typeface="方正宋刻本秀楷简体" charset="0"/>
              <a:sym typeface="宋体" panose="02010600030101010101" pitchFamily="2" charset="-122"/>
            </a:endParaRPr>
          </a:p>
        </p:txBody>
      </p:sp>
      <p:sp>
        <p:nvSpPr>
          <p:cNvPr id="19" name="Text Placeholder 3"/>
          <p:cNvSpPr txBox="1">
            <a:spLocks noChangeArrowheads="1"/>
          </p:cNvSpPr>
          <p:nvPr/>
        </p:nvSpPr>
        <p:spPr bwMode="auto">
          <a:xfrm>
            <a:off x="1846263" y="1223963"/>
            <a:ext cx="368776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796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b="1">
                <a:solidFill>
                  <a:srgbClr val="565656"/>
                </a:solidFill>
                <a:latin typeface="方正宋刻本秀楷简体" charset="0"/>
                <a:ea typeface="方正宋刻本秀楷简体" charset="0"/>
                <a:sym typeface="Arial" panose="020B0604020202020204" pitchFamily="34" charset="0"/>
              </a:rPr>
              <a:t>思慮太過，傷及心脾。</a:t>
            </a:r>
          </a:p>
        </p:txBody>
      </p:sp>
      <p:sp>
        <p:nvSpPr>
          <p:cNvPr id="20" name="勾"/>
          <p:cNvSpPr>
            <a:spLocks noChangeArrowheads="1"/>
          </p:cNvSpPr>
          <p:nvPr/>
        </p:nvSpPr>
        <p:spPr bwMode="auto">
          <a:xfrm>
            <a:off x="1484313" y="2446338"/>
            <a:ext cx="284162" cy="284162"/>
          </a:xfrm>
          <a:custGeom>
            <a:avLst/>
            <a:gdLst>
              <a:gd name="T0" fmla="*/ 2147483647 w 1360"/>
              <a:gd name="T1" fmla="*/ 2147483647 h 1360"/>
              <a:gd name="T2" fmla="*/ 2147483647 w 1360"/>
              <a:gd name="T3" fmla="*/ 2147483647 h 1360"/>
              <a:gd name="T4" fmla="*/ 2147483647 w 1360"/>
              <a:gd name="T5" fmla="*/ 2147483647 h 1360"/>
              <a:gd name="T6" fmla="*/ 2147483647 w 1360"/>
              <a:gd name="T7" fmla="*/ 2147483647 h 1360"/>
              <a:gd name="T8" fmla="*/ 2147483647 w 1360"/>
              <a:gd name="T9" fmla="*/ 2147483647 h 1360"/>
              <a:gd name="T10" fmla="*/ 2147483647 w 1360"/>
              <a:gd name="T11" fmla="*/ 2147483647 h 1360"/>
              <a:gd name="T12" fmla="*/ 2147483647 w 1360"/>
              <a:gd name="T13" fmla="*/ 2147483647 h 1360"/>
              <a:gd name="T14" fmla="*/ 2147483647 w 1360"/>
              <a:gd name="T15" fmla="*/ 2147483647 h 1360"/>
              <a:gd name="T16" fmla="*/ 2147483647 w 1360"/>
              <a:gd name="T17" fmla="*/ 2147483647 h 1360"/>
              <a:gd name="T18" fmla="*/ 2147483647 w 1360"/>
              <a:gd name="T19" fmla="*/ 2147483647 h 1360"/>
              <a:gd name="T20" fmla="*/ 2147483647 w 1360"/>
              <a:gd name="T21" fmla="*/ 2147483647 h 1360"/>
              <a:gd name="T22" fmla="*/ 2147483647 w 1360"/>
              <a:gd name="T23" fmla="*/ 2147483647 h 1360"/>
              <a:gd name="T24" fmla="*/ 2147483647 w 1360"/>
              <a:gd name="T25" fmla="*/ 2147483647 h 1360"/>
              <a:gd name="T26" fmla="*/ 2147483647 w 1360"/>
              <a:gd name="T27" fmla="*/ 2147483647 h 1360"/>
              <a:gd name="T28" fmla="*/ 2147483647 w 1360"/>
              <a:gd name="T29" fmla="*/ 2147483647 h 1360"/>
              <a:gd name="T30" fmla="*/ 2147483647 w 1360"/>
              <a:gd name="T31" fmla="*/ 2147483647 h 1360"/>
              <a:gd name="T32" fmla="*/ 2147483647 w 1360"/>
              <a:gd name="T33" fmla="*/ 2147483647 h 1360"/>
              <a:gd name="T34" fmla="*/ 2147483647 w 1360"/>
              <a:gd name="T35" fmla="*/ 2147483647 h 1360"/>
              <a:gd name="T36" fmla="*/ 2147483647 w 1360"/>
              <a:gd name="T37" fmla="*/ 2147483647 h 1360"/>
              <a:gd name="T38" fmla="*/ 2147483647 w 1360"/>
              <a:gd name="T39" fmla="*/ 2147483647 h 1360"/>
              <a:gd name="T40" fmla="*/ 2147483647 w 1360"/>
              <a:gd name="T41" fmla="*/ 2147483647 h 1360"/>
              <a:gd name="T42" fmla="*/ 2147483647 w 1360"/>
              <a:gd name="T43" fmla="*/ 2147483647 h 1360"/>
              <a:gd name="T44" fmla="*/ 2147483647 w 1360"/>
              <a:gd name="T45" fmla="*/ 2147483647 h 1360"/>
              <a:gd name="T46" fmla="*/ 2147483647 w 1360"/>
              <a:gd name="T47" fmla="*/ 2147483647 h 1360"/>
              <a:gd name="T48" fmla="*/ 2147483647 w 1360"/>
              <a:gd name="T49" fmla="*/ 2147483647 h 1360"/>
              <a:gd name="T50" fmla="*/ 2147483647 w 1360"/>
              <a:gd name="T51" fmla="*/ 2147483647 h 1360"/>
              <a:gd name="T52" fmla="*/ 2147483647 w 1360"/>
              <a:gd name="T53" fmla="*/ 2147483647 h 1360"/>
              <a:gd name="T54" fmla="*/ 2147483647 w 1360"/>
              <a:gd name="T55" fmla="*/ 2147483647 h 1360"/>
              <a:gd name="T56" fmla="*/ 2147483647 w 1360"/>
              <a:gd name="T57" fmla="*/ 2147483647 h 1360"/>
              <a:gd name="T58" fmla="*/ 2147483647 w 1360"/>
              <a:gd name="T59" fmla="*/ 2147483647 h 1360"/>
              <a:gd name="T60" fmla="*/ 2147483647 w 1360"/>
              <a:gd name="T61" fmla="*/ 2147483647 h 1360"/>
              <a:gd name="T62" fmla="*/ 2147483647 w 1360"/>
              <a:gd name="T63" fmla="*/ 2147483647 h 1360"/>
              <a:gd name="T64" fmla="*/ 2147483647 w 1360"/>
              <a:gd name="T65" fmla="*/ 2147483647 h 1360"/>
              <a:gd name="T66" fmla="*/ 0 w 1360"/>
              <a:gd name="T67" fmla="*/ 2147483647 h 1360"/>
              <a:gd name="T68" fmla="*/ 2147483647 w 1360"/>
              <a:gd name="T69" fmla="*/ 2147483647 h 1360"/>
              <a:gd name="T70" fmla="*/ 2147483647 w 1360"/>
              <a:gd name="T71" fmla="*/ 0 h 136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60"/>
              <a:gd name="T109" fmla="*/ 0 h 1360"/>
              <a:gd name="T110" fmla="*/ 1360 w 1360"/>
              <a:gd name="T111" fmla="*/ 1360 h 136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60" h="1360">
                <a:moveTo>
                  <a:pt x="83" y="161"/>
                </a:moveTo>
                <a:lnTo>
                  <a:pt x="83" y="1274"/>
                </a:lnTo>
                <a:lnTo>
                  <a:pt x="1179" y="1274"/>
                </a:lnTo>
                <a:lnTo>
                  <a:pt x="1179" y="192"/>
                </a:lnTo>
                <a:lnTo>
                  <a:pt x="1081" y="286"/>
                </a:lnTo>
                <a:lnTo>
                  <a:pt x="991" y="387"/>
                </a:lnTo>
                <a:lnTo>
                  <a:pt x="903" y="493"/>
                </a:lnTo>
                <a:lnTo>
                  <a:pt x="822" y="604"/>
                </a:lnTo>
                <a:lnTo>
                  <a:pt x="784" y="660"/>
                </a:lnTo>
                <a:lnTo>
                  <a:pt x="747" y="715"/>
                </a:lnTo>
                <a:lnTo>
                  <a:pt x="715" y="771"/>
                </a:lnTo>
                <a:lnTo>
                  <a:pt x="684" y="825"/>
                </a:lnTo>
                <a:lnTo>
                  <a:pt x="657" y="880"/>
                </a:lnTo>
                <a:lnTo>
                  <a:pt x="632" y="932"/>
                </a:lnTo>
                <a:lnTo>
                  <a:pt x="609" y="986"/>
                </a:lnTo>
                <a:lnTo>
                  <a:pt x="590" y="1038"/>
                </a:lnTo>
                <a:lnTo>
                  <a:pt x="551" y="1063"/>
                </a:lnTo>
                <a:lnTo>
                  <a:pt x="507" y="1095"/>
                </a:lnTo>
                <a:lnTo>
                  <a:pt x="469" y="1128"/>
                </a:lnTo>
                <a:lnTo>
                  <a:pt x="463" y="1109"/>
                </a:lnTo>
                <a:lnTo>
                  <a:pt x="455" y="1086"/>
                </a:lnTo>
                <a:lnTo>
                  <a:pt x="446" y="1059"/>
                </a:lnTo>
                <a:lnTo>
                  <a:pt x="434" y="1026"/>
                </a:lnTo>
                <a:lnTo>
                  <a:pt x="415" y="978"/>
                </a:lnTo>
                <a:lnTo>
                  <a:pt x="400" y="938"/>
                </a:lnTo>
                <a:lnTo>
                  <a:pt x="384" y="903"/>
                </a:lnTo>
                <a:lnTo>
                  <a:pt x="371" y="871"/>
                </a:lnTo>
                <a:lnTo>
                  <a:pt x="355" y="842"/>
                </a:lnTo>
                <a:lnTo>
                  <a:pt x="344" y="815"/>
                </a:lnTo>
                <a:lnTo>
                  <a:pt x="330" y="790"/>
                </a:lnTo>
                <a:lnTo>
                  <a:pt x="319" y="771"/>
                </a:lnTo>
                <a:lnTo>
                  <a:pt x="307" y="754"/>
                </a:lnTo>
                <a:lnTo>
                  <a:pt x="284" y="725"/>
                </a:lnTo>
                <a:lnTo>
                  <a:pt x="261" y="704"/>
                </a:lnTo>
                <a:lnTo>
                  <a:pt x="236" y="691"/>
                </a:lnTo>
                <a:lnTo>
                  <a:pt x="211" y="685"/>
                </a:lnTo>
                <a:lnTo>
                  <a:pt x="229" y="669"/>
                </a:lnTo>
                <a:lnTo>
                  <a:pt x="246" y="656"/>
                </a:lnTo>
                <a:lnTo>
                  <a:pt x="261" y="645"/>
                </a:lnTo>
                <a:lnTo>
                  <a:pt x="277" y="637"/>
                </a:lnTo>
                <a:lnTo>
                  <a:pt x="292" y="629"/>
                </a:lnTo>
                <a:lnTo>
                  <a:pt x="305" y="623"/>
                </a:lnTo>
                <a:lnTo>
                  <a:pt x="321" y="621"/>
                </a:lnTo>
                <a:lnTo>
                  <a:pt x="332" y="620"/>
                </a:lnTo>
                <a:lnTo>
                  <a:pt x="352" y="623"/>
                </a:lnTo>
                <a:lnTo>
                  <a:pt x="369" y="633"/>
                </a:lnTo>
                <a:lnTo>
                  <a:pt x="388" y="648"/>
                </a:lnTo>
                <a:lnTo>
                  <a:pt x="407" y="669"/>
                </a:lnTo>
                <a:lnTo>
                  <a:pt x="426" y="696"/>
                </a:lnTo>
                <a:lnTo>
                  <a:pt x="446" y="729"/>
                </a:lnTo>
                <a:lnTo>
                  <a:pt x="467" y="769"/>
                </a:lnTo>
                <a:lnTo>
                  <a:pt x="488" y="813"/>
                </a:lnTo>
                <a:lnTo>
                  <a:pt x="519" y="882"/>
                </a:lnTo>
                <a:lnTo>
                  <a:pt x="576" y="783"/>
                </a:lnTo>
                <a:lnTo>
                  <a:pt x="640" y="685"/>
                </a:lnTo>
                <a:lnTo>
                  <a:pt x="707" y="591"/>
                </a:lnTo>
                <a:lnTo>
                  <a:pt x="778" y="501"/>
                </a:lnTo>
                <a:lnTo>
                  <a:pt x="855" y="410"/>
                </a:lnTo>
                <a:lnTo>
                  <a:pt x="935" y="324"/>
                </a:lnTo>
                <a:lnTo>
                  <a:pt x="1020" y="242"/>
                </a:lnTo>
                <a:lnTo>
                  <a:pt x="1110" y="161"/>
                </a:lnTo>
                <a:lnTo>
                  <a:pt x="83" y="161"/>
                </a:lnTo>
                <a:close/>
                <a:moveTo>
                  <a:pt x="1337" y="0"/>
                </a:moveTo>
                <a:lnTo>
                  <a:pt x="1360" y="46"/>
                </a:lnTo>
                <a:lnTo>
                  <a:pt x="1316" y="79"/>
                </a:lnTo>
                <a:lnTo>
                  <a:pt x="1264" y="119"/>
                </a:lnTo>
                <a:lnTo>
                  <a:pt x="1264" y="1360"/>
                </a:lnTo>
                <a:lnTo>
                  <a:pt x="0" y="1360"/>
                </a:lnTo>
                <a:lnTo>
                  <a:pt x="0" y="77"/>
                </a:lnTo>
                <a:lnTo>
                  <a:pt x="1222" y="77"/>
                </a:lnTo>
                <a:lnTo>
                  <a:pt x="1281" y="35"/>
                </a:lnTo>
                <a:lnTo>
                  <a:pt x="1337" y="0"/>
                </a:ln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838" y="2671763"/>
            <a:ext cx="8723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565656"/>
                </a:solidFill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素體虛弱，或久病之人，腎陰耗傷，不能上奉於心，水不濟火，則心陽獨亢，或五至過極，心火內熾，不能下交于腎，心腎失交。</a:t>
            </a:r>
            <a:endParaRPr lang="zh-CN" altLang="zh-TW" sz="1600">
              <a:solidFill>
                <a:srgbClr val="565656"/>
              </a:solidFill>
              <a:latin typeface="方正宋刻本秀楷简体" charset="0"/>
              <a:ea typeface="方正宋刻本秀楷简体" charset="0"/>
              <a:sym typeface="宋体" panose="02010600030101010101" pitchFamily="2" charset="-122"/>
            </a:endParaRPr>
          </a:p>
        </p:txBody>
      </p:sp>
      <p:sp>
        <p:nvSpPr>
          <p:cNvPr id="22" name="Text Placeholder 3"/>
          <p:cNvSpPr txBox="1">
            <a:spLocks noChangeArrowheads="1"/>
          </p:cNvSpPr>
          <p:nvPr/>
        </p:nvSpPr>
        <p:spPr bwMode="auto">
          <a:xfrm>
            <a:off x="1873250" y="2382838"/>
            <a:ext cx="331946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796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b="1">
                <a:solidFill>
                  <a:srgbClr val="565656"/>
                </a:solidFill>
                <a:latin typeface="方正宋刻本秀楷简体" charset="0"/>
                <a:ea typeface="方正宋刻本秀楷简体" charset="0"/>
                <a:sym typeface="Arial" panose="020B0604020202020204" pitchFamily="34" charset="0"/>
              </a:rPr>
              <a:t>陽不交陰，心腎不交</a:t>
            </a:r>
          </a:p>
        </p:txBody>
      </p:sp>
      <p:sp>
        <p:nvSpPr>
          <p:cNvPr id="23" name="勾"/>
          <p:cNvSpPr>
            <a:spLocks noChangeArrowheads="1"/>
          </p:cNvSpPr>
          <p:nvPr/>
        </p:nvSpPr>
        <p:spPr bwMode="auto">
          <a:xfrm>
            <a:off x="1501775" y="3640138"/>
            <a:ext cx="284163" cy="284162"/>
          </a:xfrm>
          <a:custGeom>
            <a:avLst/>
            <a:gdLst>
              <a:gd name="T0" fmla="*/ 2147483647 w 1360"/>
              <a:gd name="T1" fmla="*/ 2147483647 h 1360"/>
              <a:gd name="T2" fmla="*/ 2147483647 w 1360"/>
              <a:gd name="T3" fmla="*/ 2147483647 h 1360"/>
              <a:gd name="T4" fmla="*/ 2147483647 w 1360"/>
              <a:gd name="T5" fmla="*/ 2147483647 h 1360"/>
              <a:gd name="T6" fmla="*/ 2147483647 w 1360"/>
              <a:gd name="T7" fmla="*/ 2147483647 h 1360"/>
              <a:gd name="T8" fmla="*/ 2147483647 w 1360"/>
              <a:gd name="T9" fmla="*/ 2147483647 h 1360"/>
              <a:gd name="T10" fmla="*/ 2147483647 w 1360"/>
              <a:gd name="T11" fmla="*/ 2147483647 h 1360"/>
              <a:gd name="T12" fmla="*/ 2147483647 w 1360"/>
              <a:gd name="T13" fmla="*/ 2147483647 h 1360"/>
              <a:gd name="T14" fmla="*/ 2147483647 w 1360"/>
              <a:gd name="T15" fmla="*/ 2147483647 h 1360"/>
              <a:gd name="T16" fmla="*/ 2147483647 w 1360"/>
              <a:gd name="T17" fmla="*/ 2147483647 h 1360"/>
              <a:gd name="T18" fmla="*/ 2147483647 w 1360"/>
              <a:gd name="T19" fmla="*/ 2147483647 h 1360"/>
              <a:gd name="T20" fmla="*/ 2147483647 w 1360"/>
              <a:gd name="T21" fmla="*/ 2147483647 h 1360"/>
              <a:gd name="T22" fmla="*/ 2147483647 w 1360"/>
              <a:gd name="T23" fmla="*/ 2147483647 h 1360"/>
              <a:gd name="T24" fmla="*/ 2147483647 w 1360"/>
              <a:gd name="T25" fmla="*/ 2147483647 h 1360"/>
              <a:gd name="T26" fmla="*/ 2147483647 w 1360"/>
              <a:gd name="T27" fmla="*/ 2147483647 h 1360"/>
              <a:gd name="T28" fmla="*/ 2147483647 w 1360"/>
              <a:gd name="T29" fmla="*/ 2147483647 h 1360"/>
              <a:gd name="T30" fmla="*/ 2147483647 w 1360"/>
              <a:gd name="T31" fmla="*/ 2147483647 h 1360"/>
              <a:gd name="T32" fmla="*/ 2147483647 w 1360"/>
              <a:gd name="T33" fmla="*/ 2147483647 h 1360"/>
              <a:gd name="T34" fmla="*/ 2147483647 w 1360"/>
              <a:gd name="T35" fmla="*/ 2147483647 h 1360"/>
              <a:gd name="T36" fmla="*/ 2147483647 w 1360"/>
              <a:gd name="T37" fmla="*/ 2147483647 h 1360"/>
              <a:gd name="T38" fmla="*/ 2147483647 w 1360"/>
              <a:gd name="T39" fmla="*/ 2147483647 h 1360"/>
              <a:gd name="T40" fmla="*/ 2147483647 w 1360"/>
              <a:gd name="T41" fmla="*/ 2147483647 h 1360"/>
              <a:gd name="T42" fmla="*/ 2147483647 w 1360"/>
              <a:gd name="T43" fmla="*/ 2147483647 h 1360"/>
              <a:gd name="T44" fmla="*/ 2147483647 w 1360"/>
              <a:gd name="T45" fmla="*/ 2147483647 h 1360"/>
              <a:gd name="T46" fmla="*/ 2147483647 w 1360"/>
              <a:gd name="T47" fmla="*/ 2147483647 h 1360"/>
              <a:gd name="T48" fmla="*/ 2147483647 w 1360"/>
              <a:gd name="T49" fmla="*/ 2147483647 h 1360"/>
              <a:gd name="T50" fmla="*/ 2147483647 w 1360"/>
              <a:gd name="T51" fmla="*/ 2147483647 h 1360"/>
              <a:gd name="T52" fmla="*/ 2147483647 w 1360"/>
              <a:gd name="T53" fmla="*/ 2147483647 h 1360"/>
              <a:gd name="T54" fmla="*/ 2147483647 w 1360"/>
              <a:gd name="T55" fmla="*/ 2147483647 h 1360"/>
              <a:gd name="T56" fmla="*/ 2147483647 w 1360"/>
              <a:gd name="T57" fmla="*/ 2147483647 h 1360"/>
              <a:gd name="T58" fmla="*/ 2147483647 w 1360"/>
              <a:gd name="T59" fmla="*/ 2147483647 h 1360"/>
              <a:gd name="T60" fmla="*/ 2147483647 w 1360"/>
              <a:gd name="T61" fmla="*/ 2147483647 h 1360"/>
              <a:gd name="T62" fmla="*/ 2147483647 w 1360"/>
              <a:gd name="T63" fmla="*/ 2147483647 h 1360"/>
              <a:gd name="T64" fmla="*/ 2147483647 w 1360"/>
              <a:gd name="T65" fmla="*/ 2147483647 h 1360"/>
              <a:gd name="T66" fmla="*/ 0 w 1360"/>
              <a:gd name="T67" fmla="*/ 2147483647 h 1360"/>
              <a:gd name="T68" fmla="*/ 2147483647 w 1360"/>
              <a:gd name="T69" fmla="*/ 2147483647 h 1360"/>
              <a:gd name="T70" fmla="*/ 2147483647 w 1360"/>
              <a:gd name="T71" fmla="*/ 0 h 136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60"/>
              <a:gd name="T109" fmla="*/ 0 h 1360"/>
              <a:gd name="T110" fmla="*/ 1360 w 1360"/>
              <a:gd name="T111" fmla="*/ 1360 h 136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60" h="1360">
                <a:moveTo>
                  <a:pt x="83" y="161"/>
                </a:moveTo>
                <a:lnTo>
                  <a:pt x="83" y="1274"/>
                </a:lnTo>
                <a:lnTo>
                  <a:pt x="1179" y="1274"/>
                </a:lnTo>
                <a:lnTo>
                  <a:pt x="1179" y="192"/>
                </a:lnTo>
                <a:lnTo>
                  <a:pt x="1081" y="286"/>
                </a:lnTo>
                <a:lnTo>
                  <a:pt x="991" y="387"/>
                </a:lnTo>
                <a:lnTo>
                  <a:pt x="903" y="493"/>
                </a:lnTo>
                <a:lnTo>
                  <a:pt x="822" y="604"/>
                </a:lnTo>
                <a:lnTo>
                  <a:pt x="784" y="660"/>
                </a:lnTo>
                <a:lnTo>
                  <a:pt x="747" y="715"/>
                </a:lnTo>
                <a:lnTo>
                  <a:pt x="715" y="771"/>
                </a:lnTo>
                <a:lnTo>
                  <a:pt x="684" y="825"/>
                </a:lnTo>
                <a:lnTo>
                  <a:pt x="657" y="880"/>
                </a:lnTo>
                <a:lnTo>
                  <a:pt x="632" y="932"/>
                </a:lnTo>
                <a:lnTo>
                  <a:pt x="609" y="986"/>
                </a:lnTo>
                <a:lnTo>
                  <a:pt x="590" y="1038"/>
                </a:lnTo>
                <a:lnTo>
                  <a:pt x="551" y="1063"/>
                </a:lnTo>
                <a:lnTo>
                  <a:pt x="507" y="1095"/>
                </a:lnTo>
                <a:lnTo>
                  <a:pt x="469" y="1128"/>
                </a:lnTo>
                <a:lnTo>
                  <a:pt x="463" y="1109"/>
                </a:lnTo>
                <a:lnTo>
                  <a:pt x="455" y="1086"/>
                </a:lnTo>
                <a:lnTo>
                  <a:pt x="446" y="1059"/>
                </a:lnTo>
                <a:lnTo>
                  <a:pt x="434" y="1026"/>
                </a:lnTo>
                <a:lnTo>
                  <a:pt x="415" y="978"/>
                </a:lnTo>
                <a:lnTo>
                  <a:pt x="400" y="938"/>
                </a:lnTo>
                <a:lnTo>
                  <a:pt x="384" y="903"/>
                </a:lnTo>
                <a:lnTo>
                  <a:pt x="371" y="871"/>
                </a:lnTo>
                <a:lnTo>
                  <a:pt x="355" y="842"/>
                </a:lnTo>
                <a:lnTo>
                  <a:pt x="344" y="815"/>
                </a:lnTo>
                <a:lnTo>
                  <a:pt x="330" y="790"/>
                </a:lnTo>
                <a:lnTo>
                  <a:pt x="319" y="771"/>
                </a:lnTo>
                <a:lnTo>
                  <a:pt x="307" y="754"/>
                </a:lnTo>
                <a:lnTo>
                  <a:pt x="284" y="725"/>
                </a:lnTo>
                <a:lnTo>
                  <a:pt x="261" y="704"/>
                </a:lnTo>
                <a:lnTo>
                  <a:pt x="236" y="691"/>
                </a:lnTo>
                <a:lnTo>
                  <a:pt x="211" y="685"/>
                </a:lnTo>
                <a:lnTo>
                  <a:pt x="229" y="669"/>
                </a:lnTo>
                <a:lnTo>
                  <a:pt x="246" y="656"/>
                </a:lnTo>
                <a:lnTo>
                  <a:pt x="261" y="645"/>
                </a:lnTo>
                <a:lnTo>
                  <a:pt x="277" y="637"/>
                </a:lnTo>
                <a:lnTo>
                  <a:pt x="292" y="629"/>
                </a:lnTo>
                <a:lnTo>
                  <a:pt x="305" y="623"/>
                </a:lnTo>
                <a:lnTo>
                  <a:pt x="321" y="621"/>
                </a:lnTo>
                <a:lnTo>
                  <a:pt x="332" y="620"/>
                </a:lnTo>
                <a:lnTo>
                  <a:pt x="352" y="623"/>
                </a:lnTo>
                <a:lnTo>
                  <a:pt x="369" y="633"/>
                </a:lnTo>
                <a:lnTo>
                  <a:pt x="388" y="648"/>
                </a:lnTo>
                <a:lnTo>
                  <a:pt x="407" y="669"/>
                </a:lnTo>
                <a:lnTo>
                  <a:pt x="426" y="696"/>
                </a:lnTo>
                <a:lnTo>
                  <a:pt x="446" y="729"/>
                </a:lnTo>
                <a:lnTo>
                  <a:pt x="467" y="769"/>
                </a:lnTo>
                <a:lnTo>
                  <a:pt x="488" y="813"/>
                </a:lnTo>
                <a:lnTo>
                  <a:pt x="519" y="882"/>
                </a:lnTo>
                <a:lnTo>
                  <a:pt x="576" y="783"/>
                </a:lnTo>
                <a:lnTo>
                  <a:pt x="640" y="685"/>
                </a:lnTo>
                <a:lnTo>
                  <a:pt x="707" y="591"/>
                </a:lnTo>
                <a:lnTo>
                  <a:pt x="778" y="501"/>
                </a:lnTo>
                <a:lnTo>
                  <a:pt x="855" y="410"/>
                </a:lnTo>
                <a:lnTo>
                  <a:pt x="935" y="324"/>
                </a:lnTo>
                <a:lnTo>
                  <a:pt x="1020" y="242"/>
                </a:lnTo>
                <a:lnTo>
                  <a:pt x="1110" y="161"/>
                </a:lnTo>
                <a:lnTo>
                  <a:pt x="83" y="161"/>
                </a:lnTo>
                <a:close/>
                <a:moveTo>
                  <a:pt x="1337" y="0"/>
                </a:moveTo>
                <a:lnTo>
                  <a:pt x="1360" y="46"/>
                </a:lnTo>
                <a:lnTo>
                  <a:pt x="1316" y="79"/>
                </a:lnTo>
                <a:lnTo>
                  <a:pt x="1264" y="119"/>
                </a:lnTo>
                <a:lnTo>
                  <a:pt x="1264" y="1360"/>
                </a:lnTo>
                <a:lnTo>
                  <a:pt x="0" y="1360"/>
                </a:lnTo>
                <a:lnTo>
                  <a:pt x="0" y="77"/>
                </a:lnTo>
                <a:lnTo>
                  <a:pt x="1222" y="77"/>
                </a:lnTo>
                <a:lnTo>
                  <a:pt x="1281" y="35"/>
                </a:lnTo>
                <a:lnTo>
                  <a:pt x="1337" y="0"/>
                </a:ln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TW" altLang="en-US"/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512888" y="3851275"/>
            <a:ext cx="8899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565656"/>
                </a:solidFill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情志所傷，肝失調達，氣鬱不舒，郁而化火，火性炎上，或陰虛陽亢擾動心神，神不安寧以致不寐。</a:t>
            </a:r>
            <a:endParaRPr lang="zh-CN" altLang="zh-TW" sz="1600">
              <a:solidFill>
                <a:srgbClr val="565656"/>
              </a:solidFill>
              <a:latin typeface="方正宋刻本秀楷简体" charset="0"/>
              <a:ea typeface="方正宋刻本秀楷简体" charset="0"/>
              <a:sym typeface="宋体" panose="02010600030101010101" pitchFamily="2" charset="-122"/>
            </a:endParaRPr>
          </a:p>
        </p:txBody>
      </p:sp>
      <p:sp>
        <p:nvSpPr>
          <p:cNvPr id="25" name="Text Placeholder 3"/>
          <p:cNvSpPr txBox="1">
            <a:spLocks noChangeArrowheads="1"/>
          </p:cNvSpPr>
          <p:nvPr/>
        </p:nvSpPr>
        <p:spPr bwMode="auto">
          <a:xfrm>
            <a:off x="1846263" y="3565525"/>
            <a:ext cx="3713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796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b="1">
                <a:solidFill>
                  <a:srgbClr val="565656"/>
                </a:solidFill>
                <a:latin typeface="方正宋刻本秀楷简体" charset="0"/>
                <a:ea typeface="方正宋刻本秀楷简体" charset="0"/>
                <a:sym typeface="Arial" panose="020B0604020202020204" pitchFamily="34" charset="0"/>
              </a:rPr>
              <a:t>陰虛火旺，肝陽擾動</a:t>
            </a:r>
          </a:p>
        </p:txBody>
      </p:sp>
      <p:sp>
        <p:nvSpPr>
          <p:cNvPr id="14" name="勾"/>
          <p:cNvSpPr>
            <a:spLocks noChangeArrowheads="1"/>
          </p:cNvSpPr>
          <p:nvPr/>
        </p:nvSpPr>
        <p:spPr bwMode="auto">
          <a:xfrm>
            <a:off x="1503363" y="4743450"/>
            <a:ext cx="284162" cy="284163"/>
          </a:xfrm>
          <a:custGeom>
            <a:avLst/>
            <a:gdLst>
              <a:gd name="T0" fmla="*/ 2147483647 w 1360"/>
              <a:gd name="T1" fmla="*/ 2147483647 h 1360"/>
              <a:gd name="T2" fmla="*/ 2147483647 w 1360"/>
              <a:gd name="T3" fmla="*/ 2147483647 h 1360"/>
              <a:gd name="T4" fmla="*/ 2147483647 w 1360"/>
              <a:gd name="T5" fmla="*/ 2147483647 h 1360"/>
              <a:gd name="T6" fmla="*/ 2147483647 w 1360"/>
              <a:gd name="T7" fmla="*/ 2147483647 h 1360"/>
              <a:gd name="T8" fmla="*/ 2147483647 w 1360"/>
              <a:gd name="T9" fmla="*/ 2147483647 h 1360"/>
              <a:gd name="T10" fmla="*/ 2147483647 w 1360"/>
              <a:gd name="T11" fmla="*/ 2147483647 h 1360"/>
              <a:gd name="T12" fmla="*/ 2147483647 w 1360"/>
              <a:gd name="T13" fmla="*/ 2147483647 h 1360"/>
              <a:gd name="T14" fmla="*/ 2147483647 w 1360"/>
              <a:gd name="T15" fmla="*/ 2147483647 h 1360"/>
              <a:gd name="T16" fmla="*/ 2147483647 w 1360"/>
              <a:gd name="T17" fmla="*/ 2147483647 h 1360"/>
              <a:gd name="T18" fmla="*/ 2147483647 w 1360"/>
              <a:gd name="T19" fmla="*/ 2147483647 h 1360"/>
              <a:gd name="T20" fmla="*/ 2147483647 w 1360"/>
              <a:gd name="T21" fmla="*/ 2147483647 h 1360"/>
              <a:gd name="T22" fmla="*/ 2147483647 w 1360"/>
              <a:gd name="T23" fmla="*/ 2147483647 h 1360"/>
              <a:gd name="T24" fmla="*/ 2147483647 w 1360"/>
              <a:gd name="T25" fmla="*/ 2147483647 h 1360"/>
              <a:gd name="T26" fmla="*/ 2147483647 w 1360"/>
              <a:gd name="T27" fmla="*/ 2147483647 h 1360"/>
              <a:gd name="T28" fmla="*/ 2147483647 w 1360"/>
              <a:gd name="T29" fmla="*/ 2147483647 h 1360"/>
              <a:gd name="T30" fmla="*/ 2147483647 w 1360"/>
              <a:gd name="T31" fmla="*/ 2147483647 h 1360"/>
              <a:gd name="T32" fmla="*/ 2147483647 w 1360"/>
              <a:gd name="T33" fmla="*/ 2147483647 h 1360"/>
              <a:gd name="T34" fmla="*/ 2147483647 w 1360"/>
              <a:gd name="T35" fmla="*/ 2147483647 h 1360"/>
              <a:gd name="T36" fmla="*/ 2147483647 w 1360"/>
              <a:gd name="T37" fmla="*/ 2147483647 h 1360"/>
              <a:gd name="T38" fmla="*/ 2147483647 w 1360"/>
              <a:gd name="T39" fmla="*/ 2147483647 h 1360"/>
              <a:gd name="T40" fmla="*/ 2147483647 w 1360"/>
              <a:gd name="T41" fmla="*/ 2147483647 h 1360"/>
              <a:gd name="T42" fmla="*/ 2147483647 w 1360"/>
              <a:gd name="T43" fmla="*/ 2147483647 h 1360"/>
              <a:gd name="T44" fmla="*/ 2147483647 w 1360"/>
              <a:gd name="T45" fmla="*/ 2147483647 h 1360"/>
              <a:gd name="T46" fmla="*/ 2147483647 w 1360"/>
              <a:gd name="T47" fmla="*/ 2147483647 h 1360"/>
              <a:gd name="T48" fmla="*/ 2147483647 w 1360"/>
              <a:gd name="T49" fmla="*/ 2147483647 h 1360"/>
              <a:gd name="T50" fmla="*/ 2147483647 w 1360"/>
              <a:gd name="T51" fmla="*/ 2147483647 h 1360"/>
              <a:gd name="T52" fmla="*/ 2147483647 w 1360"/>
              <a:gd name="T53" fmla="*/ 2147483647 h 1360"/>
              <a:gd name="T54" fmla="*/ 2147483647 w 1360"/>
              <a:gd name="T55" fmla="*/ 2147483647 h 1360"/>
              <a:gd name="T56" fmla="*/ 2147483647 w 1360"/>
              <a:gd name="T57" fmla="*/ 2147483647 h 1360"/>
              <a:gd name="T58" fmla="*/ 2147483647 w 1360"/>
              <a:gd name="T59" fmla="*/ 2147483647 h 1360"/>
              <a:gd name="T60" fmla="*/ 2147483647 w 1360"/>
              <a:gd name="T61" fmla="*/ 2147483647 h 1360"/>
              <a:gd name="T62" fmla="*/ 2147483647 w 1360"/>
              <a:gd name="T63" fmla="*/ 2147483647 h 1360"/>
              <a:gd name="T64" fmla="*/ 2147483647 w 1360"/>
              <a:gd name="T65" fmla="*/ 2147483647 h 1360"/>
              <a:gd name="T66" fmla="*/ 0 w 1360"/>
              <a:gd name="T67" fmla="*/ 2147483647 h 1360"/>
              <a:gd name="T68" fmla="*/ 2147483647 w 1360"/>
              <a:gd name="T69" fmla="*/ 2147483647 h 1360"/>
              <a:gd name="T70" fmla="*/ 2147483647 w 1360"/>
              <a:gd name="T71" fmla="*/ 0 h 136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60"/>
              <a:gd name="T109" fmla="*/ 0 h 1360"/>
              <a:gd name="T110" fmla="*/ 1360 w 1360"/>
              <a:gd name="T111" fmla="*/ 1360 h 136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60" h="1360">
                <a:moveTo>
                  <a:pt x="83" y="161"/>
                </a:moveTo>
                <a:lnTo>
                  <a:pt x="83" y="1274"/>
                </a:lnTo>
                <a:lnTo>
                  <a:pt x="1179" y="1274"/>
                </a:lnTo>
                <a:lnTo>
                  <a:pt x="1179" y="192"/>
                </a:lnTo>
                <a:lnTo>
                  <a:pt x="1081" y="286"/>
                </a:lnTo>
                <a:lnTo>
                  <a:pt x="991" y="387"/>
                </a:lnTo>
                <a:lnTo>
                  <a:pt x="903" y="493"/>
                </a:lnTo>
                <a:lnTo>
                  <a:pt x="822" y="604"/>
                </a:lnTo>
                <a:lnTo>
                  <a:pt x="784" y="660"/>
                </a:lnTo>
                <a:lnTo>
                  <a:pt x="747" y="715"/>
                </a:lnTo>
                <a:lnTo>
                  <a:pt x="715" y="771"/>
                </a:lnTo>
                <a:lnTo>
                  <a:pt x="684" y="825"/>
                </a:lnTo>
                <a:lnTo>
                  <a:pt x="657" y="880"/>
                </a:lnTo>
                <a:lnTo>
                  <a:pt x="632" y="932"/>
                </a:lnTo>
                <a:lnTo>
                  <a:pt x="609" y="986"/>
                </a:lnTo>
                <a:lnTo>
                  <a:pt x="590" y="1038"/>
                </a:lnTo>
                <a:lnTo>
                  <a:pt x="551" y="1063"/>
                </a:lnTo>
                <a:lnTo>
                  <a:pt x="507" y="1095"/>
                </a:lnTo>
                <a:lnTo>
                  <a:pt x="469" y="1128"/>
                </a:lnTo>
                <a:lnTo>
                  <a:pt x="463" y="1109"/>
                </a:lnTo>
                <a:lnTo>
                  <a:pt x="455" y="1086"/>
                </a:lnTo>
                <a:lnTo>
                  <a:pt x="446" y="1059"/>
                </a:lnTo>
                <a:lnTo>
                  <a:pt x="434" y="1026"/>
                </a:lnTo>
                <a:lnTo>
                  <a:pt x="415" y="978"/>
                </a:lnTo>
                <a:lnTo>
                  <a:pt x="400" y="938"/>
                </a:lnTo>
                <a:lnTo>
                  <a:pt x="384" y="903"/>
                </a:lnTo>
                <a:lnTo>
                  <a:pt x="371" y="871"/>
                </a:lnTo>
                <a:lnTo>
                  <a:pt x="355" y="842"/>
                </a:lnTo>
                <a:lnTo>
                  <a:pt x="344" y="815"/>
                </a:lnTo>
                <a:lnTo>
                  <a:pt x="330" y="790"/>
                </a:lnTo>
                <a:lnTo>
                  <a:pt x="319" y="771"/>
                </a:lnTo>
                <a:lnTo>
                  <a:pt x="307" y="754"/>
                </a:lnTo>
                <a:lnTo>
                  <a:pt x="284" y="725"/>
                </a:lnTo>
                <a:lnTo>
                  <a:pt x="261" y="704"/>
                </a:lnTo>
                <a:lnTo>
                  <a:pt x="236" y="691"/>
                </a:lnTo>
                <a:lnTo>
                  <a:pt x="211" y="685"/>
                </a:lnTo>
                <a:lnTo>
                  <a:pt x="229" y="669"/>
                </a:lnTo>
                <a:lnTo>
                  <a:pt x="246" y="656"/>
                </a:lnTo>
                <a:lnTo>
                  <a:pt x="261" y="645"/>
                </a:lnTo>
                <a:lnTo>
                  <a:pt x="277" y="637"/>
                </a:lnTo>
                <a:lnTo>
                  <a:pt x="292" y="629"/>
                </a:lnTo>
                <a:lnTo>
                  <a:pt x="305" y="623"/>
                </a:lnTo>
                <a:lnTo>
                  <a:pt x="321" y="621"/>
                </a:lnTo>
                <a:lnTo>
                  <a:pt x="332" y="620"/>
                </a:lnTo>
                <a:lnTo>
                  <a:pt x="352" y="623"/>
                </a:lnTo>
                <a:lnTo>
                  <a:pt x="369" y="633"/>
                </a:lnTo>
                <a:lnTo>
                  <a:pt x="388" y="648"/>
                </a:lnTo>
                <a:lnTo>
                  <a:pt x="407" y="669"/>
                </a:lnTo>
                <a:lnTo>
                  <a:pt x="426" y="696"/>
                </a:lnTo>
                <a:lnTo>
                  <a:pt x="446" y="729"/>
                </a:lnTo>
                <a:lnTo>
                  <a:pt x="467" y="769"/>
                </a:lnTo>
                <a:lnTo>
                  <a:pt x="488" y="813"/>
                </a:lnTo>
                <a:lnTo>
                  <a:pt x="519" y="882"/>
                </a:lnTo>
                <a:lnTo>
                  <a:pt x="576" y="783"/>
                </a:lnTo>
                <a:lnTo>
                  <a:pt x="640" y="685"/>
                </a:lnTo>
                <a:lnTo>
                  <a:pt x="707" y="591"/>
                </a:lnTo>
                <a:lnTo>
                  <a:pt x="778" y="501"/>
                </a:lnTo>
                <a:lnTo>
                  <a:pt x="855" y="410"/>
                </a:lnTo>
                <a:lnTo>
                  <a:pt x="935" y="324"/>
                </a:lnTo>
                <a:lnTo>
                  <a:pt x="1020" y="242"/>
                </a:lnTo>
                <a:lnTo>
                  <a:pt x="1110" y="161"/>
                </a:lnTo>
                <a:lnTo>
                  <a:pt x="83" y="161"/>
                </a:lnTo>
                <a:close/>
                <a:moveTo>
                  <a:pt x="1337" y="0"/>
                </a:moveTo>
                <a:lnTo>
                  <a:pt x="1360" y="46"/>
                </a:lnTo>
                <a:lnTo>
                  <a:pt x="1316" y="79"/>
                </a:lnTo>
                <a:lnTo>
                  <a:pt x="1264" y="119"/>
                </a:lnTo>
                <a:lnTo>
                  <a:pt x="1264" y="1360"/>
                </a:lnTo>
                <a:lnTo>
                  <a:pt x="0" y="1360"/>
                </a:lnTo>
                <a:lnTo>
                  <a:pt x="0" y="77"/>
                </a:lnTo>
                <a:lnTo>
                  <a:pt x="1222" y="77"/>
                </a:lnTo>
                <a:lnTo>
                  <a:pt x="1281" y="35"/>
                </a:lnTo>
                <a:lnTo>
                  <a:pt x="1337" y="0"/>
                </a:ln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TW" altLang="en-US"/>
          </a:p>
        </p:txBody>
      </p:sp>
      <p:sp>
        <p:nvSpPr>
          <p:cNvPr id="16" name="Text Placeholder 3"/>
          <p:cNvSpPr txBox="1">
            <a:spLocks noChangeArrowheads="1"/>
          </p:cNvSpPr>
          <p:nvPr/>
        </p:nvSpPr>
        <p:spPr bwMode="auto">
          <a:xfrm>
            <a:off x="1863725" y="4662488"/>
            <a:ext cx="41656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796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b="1">
                <a:solidFill>
                  <a:srgbClr val="565656"/>
                </a:solidFill>
                <a:latin typeface="方正宋刻本秀楷简体" charset="0"/>
                <a:ea typeface="方正宋刻本秀楷简体" charset="0"/>
                <a:sym typeface="Arial" panose="020B0604020202020204" pitchFamily="34" charset="0"/>
              </a:rPr>
              <a:t>心虛膽怯，心神不安</a:t>
            </a:r>
          </a:p>
        </p:txBody>
      </p:sp>
      <p:sp>
        <p:nvSpPr>
          <p:cNvPr id="17" name="勾"/>
          <p:cNvSpPr>
            <a:spLocks noChangeArrowheads="1"/>
          </p:cNvSpPr>
          <p:nvPr/>
        </p:nvSpPr>
        <p:spPr bwMode="auto">
          <a:xfrm>
            <a:off x="1504950" y="5446713"/>
            <a:ext cx="284163" cy="284162"/>
          </a:xfrm>
          <a:custGeom>
            <a:avLst/>
            <a:gdLst>
              <a:gd name="T0" fmla="*/ 2147483647 w 1360"/>
              <a:gd name="T1" fmla="*/ 2147483647 h 1360"/>
              <a:gd name="T2" fmla="*/ 2147483647 w 1360"/>
              <a:gd name="T3" fmla="*/ 2147483647 h 1360"/>
              <a:gd name="T4" fmla="*/ 2147483647 w 1360"/>
              <a:gd name="T5" fmla="*/ 2147483647 h 1360"/>
              <a:gd name="T6" fmla="*/ 2147483647 w 1360"/>
              <a:gd name="T7" fmla="*/ 2147483647 h 1360"/>
              <a:gd name="T8" fmla="*/ 2147483647 w 1360"/>
              <a:gd name="T9" fmla="*/ 2147483647 h 1360"/>
              <a:gd name="T10" fmla="*/ 2147483647 w 1360"/>
              <a:gd name="T11" fmla="*/ 2147483647 h 1360"/>
              <a:gd name="T12" fmla="*/ 2147483647 w 1360"/>
              <a:gd name="T13" fmla="*/ 2147483647 h 1360"/>
              <a:gd name="T14" fmla="*/ 2147483647 w 1360"/>
              <a:gd name="T15" fmla="*/ 2147483647 h 1360"/>
              <a:gd name="T16" fmla="*/ 2147483647 w 1360"/>
              <a:gd name="T17" fmla="*/ 2147483647 h 1360"/>
              <a:gd name="T18" fmla="*/ 2147483647 w 1360"/>
              <a:gd name="T19" fmla="*/ 2147483647 h 1360"/>
              <a:gd name="T20" fmla="*/ 2147483647 w 1360"/>
              <a:gd name="T21" fmla="*/ 2147483647 h 1360"/>
              <a:gd name="T22" fmla="*/ 2147483647 w 1360"/>
              <a:gd name="T23" fmla="*/ 2147483647 h 1360"/>
              <a:gd name="T24" fmla="*/ 2147483647 w 1360"/>
              <a:gd name="T25" fmla="*/ 2147483647 h 1360"/>
              <a:gd name="T26" fmla="*/ 2147483647 w 1360"/>
              <a:gd name="T27" fmla="*/ 2147483647 h 1360"/>
              <a:gd name="T28" fmla="*/ 2147483647 w 1360"/>
              <a:gd name="T29" fmla="*/ 2147483647 h 1360"/>
              <a:gd name="T30" fmla="*/ 2147483647 w 1360"/>
              <a:gd name="T31" fmla="*/ 2147483647 h 1360"/>
              <a:gd name="T32" fmla="*/ 2147483647 w 1360"/>
              <a:gd name="T33" fmla="*/ 2147483647 h 1360"/>
              <a:gd name="T34" fmla="*/ 2147483647 w 1360"/>
              <a:gd name="T35" fmla="*/ 2147483647 h 1360"/>
              <a:gd name="T36" fmla="*/ 2147483647 w 1360"/>
              <a:gd name="T37" fmla="*/ 2147483647 h 1360"/>
              <a:gd name="T38" fmla="*/ 2147483647 w 1360"/>
              <a:gd name="T39" fmla="*/ 2147483647 h 1360"/>
              <a:gd name="T40" fmla="*/ 2147483647 w 1360"/>
              <a:gd name="T41" fmla="*/ 2147483647 h 1360"/>
              <a:gd name="T42" fmla="*/ 2147483647 w 1360"/>
              <a:gd name="T43" fmla="*/ 2147483647 h 1360"/>
              <a:gd name="T44" fmla="*/ 2147483647 w 1360"/>
              <a:gd name="T45" fmla="*/ 2147483647 h 1360"/>
              <a:gd name="T46" fmla="*/ 2147483647 w 1360"/>
              <a:gd name="T47" fmla="*/ 2147483647 h 1360"/>
              <a:gd name="T48" fmla="*/ 2147483647 w 1360"/>
              <a:gd name="T49" fmla="*/ 2147483647 h 1360"/>
              <a:gd name="T50" fmla="*/ 2147483647 w 1360"/>
              <a:gd name="T51" fmla="*/ 2147483647 h 1360"/>
              <a:gd name="T52" fmla="*/ 2147483647 w 1360"/>
              <a:gd name="T53" fmla="*/ 2147483647 h 1360"/>
              <a:gd name="T54" fmla="*/ 2147483647 w 1360"/>
              <a:gd name="T55" fmla="*/ 2147483647 h 1360"/>
              <a:gd name="T56" fmla="*/ 2147483647 w 1360"/>
              <a:gd name="T57" fmla="*/ 2147483647 h 1360"/>
              <a:gd name="T58" fmla="*/ 2147483647 w 1360"/>
              <a:gd name="T59" fmla="*/ 2147483647 h 1360"/>
              <a:gd name="T60" fmla="*/ 2147483647 w 1360"/>
              <a:gd name="T61" fmla="*/ 2147483647 h 1360"/>
              <a:gd name="T62" fmla="*/ 2147483647 w 1360"/>
              <a:gd name="T63" fmla="*/ 2147483647 h 1360"/>
              <a:gd name="T64" fmla="*/ 2147483647 w 1360"/>
              <a:gd name="T65" fmla="*/ 2147483647 h 1360"/>
              <a:gd name="T66" fmla="*/ 0 w 1360"/>
              <a:gd name="T67" fmla="*/ 2147483647 h 1360"/>
              <a:gd name="T68" fmla="*/ 2147483647 w 1360"/>
              <a:gd name="T69" fmla="*/ 2147483647 h 1360"/>
              <a:gd name="T70" fmla="*/ 2147483647 w 1360"/>
              <a:gd name="T71" fmla="*/ 0 h 136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60"/>
              <a:gd name="T109" fmla="*/ 0 h 1360"/>
              <a:gd name="T110" fmla="*/ 1360 w 1360"/>
              <a:gd name="T111" fmla="*/ 1360 h 136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60" h="1360">
                <a:moveTo>
                  <a:pt x="83" y="161"/>
                </a:moveTo>
                <a:lnTo>
                  <a:pt x="83" y="1274"/>
                </a:lnTo>
                <a:lnTo>
                  <a:pt x="1179" y="1274"/>
                </a:lnTo>
                <a:lnTo>
                  <a:pt x="1179" y="192"/>
                </a:lnTo>
                <a:lnTo>
                  <a:pt x="1081" y="286"/>
                </a:lnTo>
                <a:lnTo>
                  <a:pt x="991" y="387"/>
                </a:lnTo>
                <a:lnTo>
                  <a:pt x="903" y="493"/>
                </a:lnTo>
                <a:lnTo>
                  <a:pt x="822" y="604"/>
                </a:lnTo>
                <a:lnTo>
                  <a:pt x="784" y="660"/>
                </a:lnTo>
                <a:lnTo>
                  <a:pt x="747" y="715"/>
                </a:lnTo>
                <a:lnTo>
                  <a:pt x="715" y="771"/>
                </a:lnTo>
                <a:lnTo>
                  <a:pt x="684" y="825"/>
                </a:lnTo>
                <a:lnTo>
                  <a:pt x="657" y="880"/>
                </a:lnTo>
                <a:lnTo>
                  <a:pt x="632" y="932"/>
                </a:lnTo>
                <a:lnTo>
                  <a:pt x="609" y="986"/>
                </a:lnTo>
                <a:lnTo>
                  <a:pt x="590" y="1038"/>
                </a:lnTo>
                <a:lnTo>
                  <a:pt x="551" y="1063"/>
                </a:lnTo>
                <a:lnTo>
                  <a:pt x="507" y="1095"/>
                </a:lnTo>
                <a:lnTo>
                  <a:pt x="469" y="1128"/>
                </a:lnTo>
                <a:lnTo>
                  <a:pt x="463" y="1109"/>
                </a:lnTo>
                <a:lnTo>
                  <a:pt x="455" y="1086"/>
                </a:lnTo>
                <a:lnTo>
                  <a:pt x="446" y="1059"/>
                </a:lnTo>
                <a:lnTo>
                  <a:pt x="434" y="1026"/>
                </a:lnTo>
                <a:lnTo>
                  <a:pt x="415" y="978"/>
                </a:lnTo>
                <a:lnTo>
                  <a:pt x="400" y="938"/>
                </a:lnTo>
                <a:lnTo>
                  <a:pt x="384" y="903"/>
                </a:lnTo>
                <a:lnTo>
                  <a:pt x="371" y="871"/>
                </a:lnTo>
                <a:lnTo>
                  <a:pt x="355" y="842"/>
                </a:lnTo>
                <a:lnTo>
                  <a:pt x="344" y="815"/>
                </a:lnTo>
                <a:lnTo>
                  <a:pt x="330" y="790"/>
                </a:lnTo>
                <a:lnTo>
                  <a:pt x="319" y="771"/>
                </a:lnTo>
                <a:lnTo>
                  <a:pt x="307" y="754"/>
                </a:lnTo>
                <a:lnTo>
                  <a:pt x="284" y="725"/>
                </a:lnTo>
                <a:lnTo>
                  <a:pt x="261" y="704"/>
                </a:lnTo>
                <a:lnTo>
                  <a:pt x="236" y="691"/>
                </a:lnTo>
                <a:lnTo>
                  <a:pt x="211" y="685"/>
                </a:lnTo>
                <a:lnTo>
                  <a:pt x="229" y="669"/>
                </a:lnTo>
                <a:lnTo>
                  <a:pt x="246" y="656"/>
                </a:lnTo>
                <a:lnTo>
                  <a:pt x="261" y="645"/>
                </a:lnTo>
                <a:lnTo>
                  <a:pt x="277" y="637"/>
                </a:lnTo>
                <a:lnTo>
                  <a:pt x="292" y="629"/>
                </a:lnTo>
                <a:lnTo>
                  <a:pt x="305" y="623"/>
                </a:lnTo>
                <a:lnTo>
                  <a:pt x="321" y="621"/>
                </a:lnTo>
                <a:lnTo>
                  <a:pt x="332" y="620"/>
                </a:lnTo>
                <a:lnTo>
                  <a:pt x="352" y="623"/>
                </a:lnTo>
                <a:lnTo>
                  <a:pt x="369" y="633"/>
                </a:lnTo>
                <a:lnTo>
                  <a:pt x="388" y="648"/>
                </a:lnTo>
                <a:lnTo>
                  <a:pt x="407" y="669"/>
                </a:lnTo>
                <a:lnTo>
                  <a:pt x="426" y="696"/>
                </a:lnTo>
                <a:lnTo>
                  <a:pt x="446" y="729"/>
                </a:lnTo>
                <a:lnTo>
                  <a:pt x="467" y="769"/>
                </a:lnTo>
                <a:lnTo>
                  <a:pt x="488" y="813"/>
                </a:lnTo>
                <a:lnTo>
                  <a:pt x="519" y="882"/>
                </a:lnTo>
                <a:lnTo>
                  <a:pt x="576" y="783"/>
                </a:lnTo>
                <a:lnTo>
                  <a:pt x="640" y="685"/>
                </a:lnTo>
                <a:lnTo>
                  <a:pt x="707" y="591"/>
                </a:lnTo>
                <a:lnTo>
                  <a:pt x="778" y="501"/>
                </a:lnTo>
                <a:lnTo>
                  <a:pt x="855" y="410"/>
                </a:lnTo>
                <a:lnTo>
                  <a:pt x="935" y="324"/>
                </a:lnTo>
                <a:lnTo>
                  <a:pt x="1020" y="242"/>
                </a:lnTo>
                <a:lnTo>
                  <a:pt x="1110" y="161"/>
                </a:lnTo>
                <a:lnTo>
                  <a:pt x="83" y="161"/>
                </a:lnTo>
                <a:close/>
                <a:moveTo>
                  <a:pt x="1337" y="0"/>
                </a:moveTo>
                <a:lnTo>
                  <a:pt x="1360" y="46"/>
                </a:lnTo>
                <a:lnTo>
                  <a:pt x="1316" y="79"/>
                </a:lnTo>
                <a:lnTo>
                  <a:pt x="1264" y="119"/>
                </a:lnTo>
                <a:lnTo>
                  <a:pt x="1264" y="1360"/>
                </a:lnTo>
                <a:lnTo>
                  <a:pt x="0" y="1360"/>
                </a:lnTo>
                <a:lnTo>
                  <a:pt x="0" y="77"/>
                </a:lnTo>
                <a:lnTo>
                  <a:pt x="1222" y="77"/>
                </a:lnTo>
                <a:lnTo>
                  <a:pt x="1281" y="35"/>
                </a:lnTo>
                <a:lnTo>
                  <a:pt x="1337" y="0"/>
                </a:ln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TW" altLang="en-US"/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1508125" y="5710238"/>
            <a:ext cx="8529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565656"/>
                </a:solidFill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飲食不節，腸胃受傷，宿食停滯，釀為痰熱，痰熱上擾，胃氣不和，以致不得安寐。</a:t>
            </a:r>
            <a:endParaRPr lang="zh-CN" altLang="zh-TW" sz="1600">
              <a:solidFill>
                <a:srgbClr val="565656"/>
              </a:solidFill>
              <a:latin typeface="方正宋刻本秀楷简体" charset="0"/>
              <a:ea typeface="方正宋刻本秀楷简体" charset="0"/>
              <a:sym typeface="宋体" panose="02010600030101010101" pitchFamily="2" charset="-122"/>
            </a:endParaRPr>
          </a:p>
        </p:txBody>
      </p:sp>
      <p:sp>
        <p:nvSpPr>
          <p:cNvPr id="27" name="Text Placeholder 3"/>
          <p:cNvSpPr txBox="1">
            <a:spLocks noChangeArrowheads="1"/>
          </p:cNvSpPr>
          <p:nvPr/>
        </p:nvSpPr>
        <p:spPr bwMode="auto">
          <a:xfrm>
            <a:off x="1825625" y="5424488"/>
            <a:ext cx="418941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796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b="1">
                <a:solidFill>
                  <a:srgbClr val="565656"/>
                </a:solidFill>
                <a:latin typeface="方正宋刻本秀楷简体" charset="0"/>
                <a:ea typeface="方正宋刻本秀楷简体" charset="0"/>
                <a:sym typeface="Arial" panose="020B0604020202020204" pitchFamily="34" charset="0"/>
              </a:rPr>
              <a:t>胃氣不和，夜臥不安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587500" y="5037138"/>
            <a:ext cx="53133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rgbClr val="565656"/>
                </a:solidFill>
                <a:latin typeface="方正宋刻本秀楷简体" charset="0"/>
                <a:ea typeface="方正宋刻本秀楷简体" charset="0"/>
                <a:sym typeface="宋体" panose="02010600030101010101" pitchFamily="2" charset="-122"/>
              </a:rPr>
              <a:t>心虛膽怯，決斷無權，遇事易驚，心神不定，導致不寐。</a:t>
            </a:r>
            <a:endParaRPr lang="en-US" altLang="zh-CN" sz="1600">
              <a:solidFill>
                <a:srgbClr val="565656"/>
              </a:solidFill>
              <a:latin typeface="方正宋刻本秀楷简体" charset="0"/>
              <a:ea typeface="方正宋刻本秀楷简体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050" grpId="0" animBg="1"/>
      <p:bldP spid="20" grpId="0" animBg="1"/>
      <p:bldP spid="23" grpId="0" animBg="1"/>
      <p:bldP spid="14" grpId="0" animBg="1"/>
      <p:bldP spid="17" grpId="0" animBg="1"/>
    </p:bldLst>
  </p:timing>
</p:sld>
</file>

<file path=ppt/theme/theme1.xml><?xml version="1.0" encoding="utf-8"?>
<a:theme xmlns:a="http://schemas.openxmlformats.org/drawingml/2006/main" name="简约淡雅文艺范PPT模板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简约淡雅文艺范PPT模板2</Template>
  <TotalTime>365</TotalTime>
  <Words>1997</Words>
  <Application>Microsoft Office PowerPoint</Application>
  <PresentationFormat>自訂</PresentationFormat>
  <Paragraphs>225</Paragraphs>
  <Slides>36</Slides>
  <Notes>36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37" baseType="lpstr">
      <vt:lpstr>简约淡雅文艺范PPT模板2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HO_TIN</dc:creator>
  <cp:keywords>www.1ppt.com</cp:keywords>
  <dc:description>www.1ppt.com</dc:description>
  <cp:lastModifiedBy>user</cp:lastModifiedBy>
  <cp:revision>239</cp:revision>
  <dcterms:created xsi:type="dcterms:W3CDTF">2019-01-03T02:00:00Z</dcterms:created>
  <dcterms:modified xsi:type="dcterms:W3CDTF">2019-01-23T11:04:51Z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